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6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8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1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26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3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1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9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3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7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7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6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범사에 기한이 있고 천하 만사가 다 때가 있나니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There is a time for everything, and a season for every activity under heaven: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4903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하나님이 인생들에게 노고를 주사 애쓰게 하신 것을 내가 보았노라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I have seen the burden God has laid on men.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19134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하나님이 모든 것을 지으시되 때를 따라 아름답게 하셨고 또 사람들에게는 영원을 사모하는 마음을 주셨느니라 그러나 하나님이 하시는 일의 시종을 사람으로 측량할 수 없게 하셨도다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He has made everything beautiful in its time. He has also set eternity in the hearts of men; yet they cannot fathom what God has done from beginning to end.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54774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사람들이 사는 동안에 기뻐하며 선을 행하는 것보다 더 나은 것이 없는 줄을 내가 알았고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12. I know that there is nothing better for men than to be happy and do good while they live.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8466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사람마다 먹고 마시는 것과 수고함으로 낙을 누리는 그것이 하나님의 선물인 줄도 또한 알았도다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13. That everyone may eat and drink, and find satisfaction in all his toil-this is the gift of God.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23343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하나님께서 행하시는 모든 것은 영원히 있을 것이라 그 위에 더 할 수도 없고 그것에서 덜 할 수도 없나니 하나님이 이같이 행하심은 사람들이 그의 앞에서 경외하게 하려 하심인 줄을 내가 알았도다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14. I know that everything God does will endure forever; nothing can be added to it and nothing taken from it. God does it so that men will revere him.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01033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이제 있는 것이 옛적에 있었고 장래에 있을 것도 옛적에 있었나니 하나님은 이미 지난 것을 다시 찾으시느니라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15. Whatever is has already been, and what will be has been before; and God will call the past to account.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73439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또 내가 해 아래에서 보건대 재판하는 곳 거기에도 악이 있고 정의를 행하는 곳 거기에도 악이 있도다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16. And I saw something else under the sun: In the place of judgment-wickedness was there, in the place of justice-wickedness was there.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94592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내가 내 마음속으로 이르기를 의인과 악인을 하나님이 심판하시리니 이는 모든 소망하는 일과 모든 행사에 때가 있음이라 하였으며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17. I thought in my heart, 'God will bring to judgment both the righteous and the wicked, for there will be a time for every activity, a time for every deed.'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93334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내가 내 마음속으로 이르기를 인생들의 일에 대하여 하나님이 그들을 시험하시리니 그들이 자기가 짐승과 다름이 없는 줄을 깨닫게 하려 하심이라 하였노라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18. I also thought, 'As for men, God tests them so that they may see that they are like the animals.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31692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19.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인생이 당하는 일을 짐승도 당하나니 그들이 당하는 일이 일반이라 다 동일한 호흡이 있어서 짐승이 죽음 같이 사람도 죽으니 사람이 짐승보다 뛰어남이 없음은 모든 것이 헛됨이로다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19. Man's fate is like that of the animals; the same fate awaits them both: As one dies, so dies the other. All have the same breath ; man has no advantage over the animal. Everything is meaningless.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39819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날 때가 있고 죽을 때가 있으며 심을 때가 있고 심은 것을 뽑을 때가 있으며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a time to be born and a time to die, a time to plant and a time to uproot,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46718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20.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다 흙으로 말미암았으므로 다 흙으로 돌아가나니 다 한 곳으로 가거니와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20. All go to the same place; all come from dust, and to dust all return.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00014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인생들의 혼은 위로 올라가고 짐승의 혼은 아래 곧 땅으로 내려가는 줄을 누가 알랴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21. Who knows if the spirit of man rises upward and if the spirit of the animal goes down into the earth?'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63917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그러므로 나는 사람이 자기 일에 즐거워하는 것보다 더 나은 것이 없음을 보았나니 이는 그것이 그의 몫이기 때문이라 아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그의 뒤에 일어날 일이 무엇인지를 보게 하려고 그를 도로 데리고 올 자가 누구이랴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22. So I saw that there is nothing better for a man than to enjoy his work, because that is his lot. For who can bring him to see what will happen after him?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96463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죽일 때가 있고 치료할 때가 있으며 헐 때가 있고 세울 때가 있으며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a time to kill and a time to heal, a time to tear down and a time to build,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24174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울 때가 있고 웃을 때가 있으며 슬퍼할 때가 있고 춤출 때가 있으며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a time to weep and a time to laugh, a time to mourn and a time to dance,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38167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돌을 던져 버릴 때가 있고 돌을 거둘 때가 있으며 안을 때가 있고 안는 일을 멀리 할 때가 있으며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a time to scatter stones and a time to gather them, a time to embrace and a time to refrain,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28713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찾을 때가 있고 잃을 때가 있으며 지킬 때가 있고 버릴 때가 있으며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a time to search and a time to give up, a time to keep and a time to throw away,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17045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찢을 때가 있고 꿰맬 때가 있으며 잠잠할 때가 있고 말할 때가 있으며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a time to tear and a time to mend, a time to be silent and a time to speak,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12023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사랑할 때가 있고 미워할 때가 있으며 전쟁할 때가 있고 평화할 때가 있느니라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a time to love and a time to hate, a time for war and a time for peace.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2982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일하는 자가 그의 수고로 말미암아 무슨 이익이 있으랴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What does the worker gain from his toil?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65079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1013</Words>
  <Application>Microsoft Office PowerPoint</Application>
  <PresentationFormat>와이드스크린</PresentationFormat>
  <Paragraphs>22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7" baseType="lpstr">
      <vt:lpstr>맑은 고딕</vt:lpstr>
      <vt:lpstr>Arial</vt:lpstr>
      <vt:lpstr>Calibri</vt:lpstr>
      <vt:lpstr>Calibri Light</vt:lpstr>
      <vt:lpstr>Office 테마</vt:lpstr>
      <vt:lpstr>1. 범사에 기한이 있고 천하 만사가 다 때가 있나니   1. There is a time for everything, and a season for every activity under heaven:</vt:lpstr>
      <vt:lpstr>2. 날 때가 있고 죽을 때가 있으며 심을 때가 있고 심은 것을 뽑을 때가 있으며   2. a time to be born and a time to die, a time to plant and a time to uproot,</vt:lpstr>
      <vt:lpstr>3. 죽일 때가 있고 치료할 때가 있으며 헐 때가 있고 세울 때가 있으며   3. a time to kill and a time to heal, a time to tear down and a time to build,</vt:lpstr>
      <vt:lpstr>4. 울 때가 있고 웃을 때가 있으며 슬퍼할 때가 있고 춤출 때가 있으며   4. a time to weep and a time to laugh, a time to mourn and a time to dance,</vt:lpstr>
      <vt:lpstr>5. 돌을 던져 버릴 때가 있고 돌을 거둘 때가 있으며 안을 때가 있고 안는 일을 멀리 할 때가 있으며   5. a time to scatter stones and a time to gather them, a time to embrace and a time to refrain,</vt:lpstr>
      <vt:lpstr>6. 찾을 때가 있고 잃을 때가 있으며 지킬 때가 있고 버릴 때가 있으며   6. a time to search and a time to give up, a time to keep and a time to throw away,</vt:lpstr>
      <vt:lpstr>7. 찢을 때가 있고 꿰맬 때가 있으며 잠잠할 때가 있고 말할 때가 있으며   7. a time to tear and a time to mend, a time to be silent and a time to speak,</vt:lpstr>
      <vt:lpstr>8. 사랑할 때가 있고 미워할 때가 있으며 전쟁할 때가 있고 평화할 때가 있느니라   8. a time to love and a time to hate, a time for war and a time for peace.</vt:lpstr>
      <vt:lpstr>9. 일하는 자가 그의 수고로 말미암아 무슨 이익이 있으랴   9. What does the worker gain from his toil?</vt:lpstr>
      <vt:lpstr>10. 하나님이 인생들에게 노고를 주사 애쓰게 하신 것을 내가 보았노라   10. I have seen the burden God has laid on men.</vt:lpstr>
      <vt:lpstr>11. 하나님이 모든 것을 지으시되 때를 따라 아름답게 하셨고 또 사람들에게는 영원을 사모하는 마음을 주셨느니라 그러나 하나님이 하시는 일의 시종을 사람으로 측량할 수 없게 하셨도다   11. He has made everything beautiful in its time. He has also set eternity in the hearts of men; yet they cannot fathom what God has done from beginning to end.</vt:lpstr>
      <vt:lpstr>12. 사람들이 사는 동안에 기뻐하며 선을 행하는 것보다 더 나은 것이 없는 줄을 내가 알았고   12. I know that there is nothing better for men than to be happy and do good while they live.</vt:lpstr>
      <vt:lpstr>13. 사람마다 먹고 마시는 것과 수고함으로 낙을 누리는 그것이 하나님의 선물인 줄도 또한 알았도다   13. That everyone may eat and drink, and find satisfaction in all his toil-this is the gift of God.</vt:lpstr>
      <vt:lpstr>14. 하나님께서 행하시는 모든 것은 영원히 있을 것이라 그 위에 더 할 수도 없고 그것에서 덜 할 수도 없나니 하나님이 이같이 행하심은 사람들이 그의 앞에서 경외하게 하려 하심인 줄을 내가 알았도다   14. I know that everything God does will endure forever; nothing can be added to it and nothing taken from it. God does it so that men will revere him.</vt:lpstr>
      <vt:lpstr>15. 이제 있는 것이 옛적에 있었고 장래에 있을 것도 옛적에 있었나니 하나님은 이미 지난 것을 다시 찾으시느니라   15. Whatever is has already been, and what will be has been before; and God will call the past to account.</vt:lpstr>
      <vt:lpstr>16. 또 내가 해 아래에서 보건대 재판하는 곳 거기에도 악이 있고 정의를 행하는 곳 거기에도 악이 있도다   16. And I saw something else under the sun: In the place of judgment-wickedness was there, in the place of justice-wickedness was there.</vt:lpstr>
      <vt:lpstr>17. 내가 내 마음속으로 이르기를 의인과 악인을 하나님이 심판하시리니 이는 모든 소망하는 일과 모든 행사에 때가 있음이라 하였으며   17. I thought in my heart, 'God will bring to judgment both the righteous and the wicked, for there will be a time for every activity, a time for every deed.'</vt:lpstr>
      <vt:lpstr>18. 내가 내 마음속으로 이르기를 인생들의 일에 대하여 하나님이 그들을 시험하시리니 그들이 자기가 짐승과 다름이 없는 줄을 깨닫게 하려 하심이라 하였노라   18. I also thought, 'As for men, God tests them so that they may see that they are like the animals.</vt:lpstr>
      <vt:lpstr>19. 인생이 당하는 일을 짐승도 당하나니 그들이 당하는 일이 일반이라 다 동일한 호흡이 있어서 짐승이 죽음 같이 사람도 죽으니 사람이 짐승보다 뛰어남이 없음은 모든 것이 헛됨이로다   19. Man's fate is like that of the animals; the same fate awaits them both: As one dies, so dies the other. All have the same breath ; man has no advantage over the animal. Everything is meaningless.</vt:lpstr>
      <vt:lpstr>20. 다 흙으로 말미암았으므로 다 흙으로 돌아가나니 다 한 곳으로 가거니와   20. All go to the same place; all come from dust, and to dust all return.</vt:lpstr>
      <vt:lpstr>21. 인생들의 혼은 위로 올라가고 짐승의 혼은 아래 곧 땅으로 내려가는 줄을 누가 알랴   21. Who knows if the spirit of man rises upward and if the spirit of the animal goes down into the earth?'</vt:lpstr>
      <vt:lpstr>22. 그러므로 나는 사람이 자기 일에 즐거워하는 것보다 더 나은 것이 없음을 보았나니 이는 그것이 그의 몫이기 때문이라 아, 그의 뒤에 일어날 일이 무엇인지를 보게 하려고 그를 도로 데리고 올 자가 누구이랴   22. So I saw that there is nothing better for a man than to enjoy his work, because that is his lot. For who can bring him to see what will happen after him?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[TITLE: ][CHAP::][PARA]</dc:title>
  <cp:lastModifiedBy>jseo7@ad.brown.edu</cp:lastModifiedBy>
  <cp:revision>9</cp:revision>
  <dcterms:modified xsi:type="dcterms:W3CDTF">2021-03-11T04:26:08Z</dcterms:modified>
</cp:coreProperties>
</file>