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주는 나의 하나님이시라 내가 주를 높이고 주의 이름을 찬송하오리니 주는 기사를 옛적에 정하신 뜻대로 성실함과 진실함으로 행하셨음이라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O LORD, you are my God; I will exalt you and praise your name, for in perfect faithfulness you have done marvelous things, things planned long ago.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696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여호와의 손이 이 산에 나타나시리니 모압이 거름물 속에서 초개가 밟힘 같이 자기 처소에서 밟힐 것인즉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The hand of the LORD will rest on this mountain; but Moab will be trampled under him as straw is trampled down in the manure.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988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그가 헤엄치는 자가 헤엄치려고 손을 폄 같이 그 속에서 그의 손을 펼 것이나 여호와께서 그의 교만으로 인하여 그 손이 능숙함에도 불구하고 그를 누르실 것이라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They will spread out their hands in it, as a swimmer spreads out his hands to swim. God will bring down their pride despite the cleverness of their hands.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861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네 성벽의 높은 요새를 헐어 땅에 내리시되 진토에 미치게 하시리라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He will bring down your high fortified walls and lay them low; he will bring them down to the ground, to the very dust.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669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주께서 성읍을 돌무더기로 만드시며 견고한 성읍을 황폐하게 하시며 외인의 궁성을 성읍이 되지 못하게 하사 영원히 건설되지 못하게 하셨으므로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You have made the city a heap of rubble, the fortified town a ruin, the foreigners' stronghold a city no more; it will never be rebuilt.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429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강한 민족이 주를 영화롭게 하며 포학한 나라들의 성읍이 주를 경외하리이다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Therefore strong peoples will honor you; cities of ruthless nations will revere you.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738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주는 포학자의 기세가 성벽을 치는 폭풍과 같을 때에 빈궁한 자의 요새이시며 환난 당한 가난한 자의 요새이시며 폭풍 중의 피난처시며 폭양을 피하는 그늘이 되셨사오니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You have been a refuge for the poor, a refuge for the needy in his distress, a shelter from the storm and a shade from the heat. For the breath of the ruthless is like a storm driving against a wall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113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마른 땅에 폭양을 제함 같이 주께서 이방인의 소란을 그치게 하시며 폭양을 구름으로 가림 같이 포학한 자의 노래를 낮추시리이다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and like the heat of the desert. You silence the uproar of foreigners; as heat is reduced by the shadow of a cloud, so the song of the ruthless is stilled.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689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만군의 여호와께서 이 산에서 만민을 위하여 기름진 것과 오래 저장하였던 포도주로 연회를 베푸시리니 곧 골수가 가득한 기름진 것과 오래 저장하였던 맑은 포도주로 하실 것이며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On this mountain the LORD Almighty will prepare a feast of rich food for all peoples, a banquet of aged wine-the best of meats and the finest of wines.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120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또 이 산에서 모든 민족의 얼굴을 가린 가리개와 열방 위에 덮인 덮개를 제하시며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On this mountain he will destroy the shroud that enfolds all peoples, the sheet that covers all nations;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9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사망을 영원히 멸하실 것이라 주 여호와께서 모든 얼굴에서 눈물을 씻기시며 자기 백성의 수치를 온 천하에서 제하시리라 여호와께서 이같이 말씀하셨느니라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he will swallow up death forever. The Sovereign LORD will wipe away the tears from all faces; he will remove the disgrace of his people from all the earth. The LORD has spoken.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168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 날에 말하기를 이는 우리의 하나님이시라 우리가 그를 기다렸으니 그가 우리를 구원하시리로다 이는 여호와시라 우리가 그를 기다렸으니 우리는 그의 구원을 기뻐하며 즐거워하리라 할 것이며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In that day they will say, 'Surely this is our God; we trusted in him, and he saved us. This is the LORD, we trusted in him; let us rejoice and be glad in his salvation.'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15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674</Words>
  <Application>Microsoft Office PowerPoint</Application>
  <PresentationFormat>와이드스크린</PresentationFormat>
  <Paragraphs>12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Office 테마</vt:lpstr>
      <vt:lpstr>1. 여호와여 주는 나의 하나님이시라 내가 주를 높이고 주의 이름을 찬송하오리니 주는 기사를 옛적에 정하신 뜻대로 성실함과 진실함으로 행하셨음이라   1. O LORD, you are my God; I will exalt you and praise your name, for in perfect faithfulness you have done marvelous things, things planned long ago.</vt:lpstr>
      <vt:lpstr>2. 주께서 성읍을 돌무더기로 만드시며 견고한 성읍을 황폐하게 하시며 외인의 궁성을 성읍이 되지 못하게 하사 영원히 건설되지 못하게 하셨으므로   2. You have made the city a heap of rubble, the fortified town a ruin, the foreigners' stronghold a city no more; it will never be rebuilt.</vt:lpstr>
      <vt:lpstr>3. 강한 민족이 주를 영화롭게 하며 포학한 나라들의 성읍이 주를 경외하리이다   3. Therefore strong peoples will honor you; cities of ruthless nations will revere you.</vt:lpstr>
      <vt:lpstr>4. 주는 포학자의 기세가 성벽을 치는 폭풍과 같을 때에 빈궁한 자의 요새이시며 환난 당한 가난한 자의 요새이시며 폭풍 중의 피난처시며 폭양을 피하는 그늘이 되셨사오니   4. You have been a refuge for the poor, a refuge for the needy in his distress, a shelter from the storm and a shade from the heat. For the breath of the ruthless is like a storm driving against a wall</vt:lpstr>
      <vt:lpstr>5. 마른 땅에 폭양을 제함 같이 주께서 이방인의 소란을 그치게 하시며 폭양을 구름으로 가림 같이 포학한 자의 노래를 낮추시리이다   5. and like the heat of the desert. You silence the uproar of foreigners; as heat is reduced by the shadow of a cloud, so the song of the ruthless is stilled.</vt:lpstr>
      <vt:lpstr>6. 만군의 여호와께서 이 산에서 만민을 위하여 기름진 것과 오래 저장하였던 포도주로 연회를 베푸시리니 곧 골수가 가득한 기름진 것과 오래 저장하였던 맑은 포도주로 하실 것이며   6. On this mountain the LORD Almighty will prepare a feast of rich food for all peoples, a banquet of aged wine-the best of meats and the finest of wines.</vt:lpstr>
      <vt:lpstr>7. 또 이 산에서 모든 민족의 얼굴을 가린 가리개와 열방 위에 덮인 덮개를 제하시며   7. On this mountain he will destroy the shroud that enfolds all peoples, the sheet that covers all nations;</vt:lpstr>
      <vt:lpstr>8. 사망을 영원히 멸하실 것이라 주 여호와께서 모든 얼굴에서 눈물을 씻기시며 자기 백성의 수치를 온 천하에서 제하시리라 여호와께서 이같이 말씀하셨느니라   8. he will swallow up death forever. The Sovereign LORD will wipe away the tears from all faces; he will remove the disgrace of his people from all the earth. The LORD has spoken.</vt:lpstr>
      <vt:lpstr>9. 그 날에 말하기를 이는 우리의 하나님이시라 우리가 그를 기다렸으니 그가 우리를 구원하시리로다 이는 여호와시라 우리가 그를 기다렸으니 우리는 그의 구원을 기뻐하며 즐거워하리라 할 것이며   9. In that day they will say, 'Surely this is our God; we trusted in him, and he saved us. This is the LORD, we trusted in him; let us rejoice and be glad in his salvation.'</vt:lpstr>
      <vt:lpstr>10. 여호와의 손이 이 산에 나타나시리니 모압이 거름물 속에서 초개가 밟힘 같이 자기 처소에서 밟힐 것인즉   10. The hand of the LORD will rest on this mountain; but Moab will be trampled under him as straw is trampled down in the manure.</vt:lpstr>
      <vt:lpstr>11. 그가 헤엄치는 자가 헤엄치려고 손을 폄 같이 그 속에서 그의 손을 펼 것이나 여호와께서 그의 교만으로 인하여 그 손이 능숙함에도 불구하고 그를 누르실 것이라   11. They will spread out their hands in it, as a swimmer spreads out his hands to swim. God will bring down their pride despite the cleverness of their hands.</vt:lpstr>
      <vt:lpstr>12. 네 성벽의 높은 요새를 헐어 땅에 내리시되 진토에 미치게 하시리라   12. He will bring down your high fortified walls and lay them low; he will bring them down to the ground, to the very dust.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2021-03-11T04:28:56Z</dcterms:modified>
</cp:coreProperties>
</file>