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6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8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1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26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3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1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9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3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7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7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6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수아 사람 빌닷이 대답하여 이르되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Then Bildad the Shuhite replied: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34994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그들이 네게 가르쳐 이르지 아니하겠느냐 그 마음에서 나오는 말을 하지 아니하겠느냐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Will they not instruct you and tell you? Will they not bring forth words from their understanding?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82143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왕골이 진펄 아닌 데서 크게 자라겠으며 갈대가 물 없는 데서 크게 자라겠느냐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Can papyrus grow tall where there is no marsh? Can reeds thrive without water?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13778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이런 것은 새 순이 돋아 아직 뜯을 때가 되기 전에 다른 풀보다 일찍이 마르느니라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12. While still growing and uncut, they wither more quickly than grass.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3552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하나님을 잊어버리는 자의 길은 다 이와 같고 저속한 자의 희망은 무너지리니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13. Such is the destiny of all who forget God; so perishes the hope of the godless.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9403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그가 믿는 것이 끊어지고 그가 의지하는 것이 거미줄 같은즉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14. What he trusts in is fragile; what he relies on is a spider's web.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30101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 집을 의지할지라도 집이 서지 못하고 굳게 붙잡아 주어도 집이 보존되지 못하리라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15. He leans on his web, but it gives way; he clings to it, but it does not hold.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97999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그는 햇빛을 받고 물이 올라 그 가지가 동산에 뻗으며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16. He is like a well-watered plant in the sunshine, spreading its shoots over the garden;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8740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 뿌리가 돌무더기에 서리어서 돌 가운데로 들어갔을지라도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17. it entwines its roots around a pile of rocks and looks for a place among the stones.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67168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 곳에서 뽑히면 그 자리도 모르는 체하고 이르기를 내가 너를 보지 못하였다 하리니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18. But when it is torn from its spot, that place disowns it and says, 'I never saw you.'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3841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19.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 길의 기쁨은 이와 같고 그 후에 다른 것이 흙에서 나리라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19. Surely its life withers away, and from the soil other plants grow.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02280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네가 어느 때까지 이런 말을 하겠으며 어느 때까지 네 입의 말이 거센 바람과 같겠는가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'How long will you say such things? Your words are a blustering wind.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69773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20.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하나님은 순전한 사람을 버리지 아니하시고 악한 자를 붙들어 주지 아니하시므로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20. 'Surely God does not reject a blameless man or strengthen the hands of evildoers.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5593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웃음을 네 입에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즐거운 소리를 네 입술에 채우시리니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21. He will yet fill your mouth with laughter and your lips with shouts of joy.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3114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너를 미워하는 자는 부끄러움을 당할 것이라 악인의 장막은 없어지리라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22. Your enemies will be clothed in shame, and the tents of the wicked will be no more.'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48099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하나님이 어찌 정의를 굽게 하시겠으며 전능하신 이가 어찌 공의를 굽게 하시겠는가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Does God pervert justice? Does the Almighty pervert what is right?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66404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네 자녀들이 주께 죄를 지었으므로 주께서 그들을 그 죄에 버려두셨나니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When your children sinned against him, he gave them over to the penalty of their sin.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92099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네가 만일 하나님을 찾으며 전능하신 이에게 간구하고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But if you will look to God and plead with the Almighty,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09773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또 청결하고 정직하면 반드시 너를 돌보시고 네 의로운 처소를 평안하게 하실 것이라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if you are pure and upright, even now he will rouse himself on your behalf and restore you to your rightful place.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1003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네 시작은 미약하였으나 네 나중은 심히 창대하리라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Your beginnings will seem humble, so prosperous will your future be.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92948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청하건대 너는 옛 시대 사람에게 물으며 조상들이 터득한 일을 배울지어다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'Ask the former generations and find out what their fathers learned,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12639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(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우리는 어제부터 있었을 뿐이라 우리는 아는 것이 없으며 세상에 있는 날이 그림자와 같으니라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)</a:t>
            </a:r>
            <a:b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for we were born only yesterday and know nothing, and our days on earth are but a shadow.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81104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740</Words>
  <Application>Microsoft Office PowerPoint</Application>
  <PresentationFormat>와이드스크린</PresentationFormat>
  <Paragraphs>22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7" baseType="lpstr">
      <vt:lpstr>맑은 고딕</vt:lpstr>
      <vt:lpstr>Arial</vt:lpstr>
      <vt:lpstr>Calibri</vt:lpstr>
      <vt:lpstr>Calibri Light</vt:lpstr>
      <vt:lpstr>Office 테마</vt:lpstr>
      <vt:lpstr>1. 수아 사람 빌닷이 대답하여 이르되   1. Then Bildad the Shuhite replied:</vt:lpstr>
      <vt:lpstr>2. 네가 어느 때까지 이런 말을 하겠으며 어느 때까지 네 입의 말이 거센 바람과 같겠는가   2. 'How long will you say such things? Your words are a blustering wind.</vt:lpstr>
      <vt:lpstr>3. 하나님이 어찌 정의를 굽게 하시겠으며 전능하신 이가 어찌 공의를 굽게 하시겠는가   3. Does God pervert justice? Does the Almighty pervert what is right?</vt:lpstr>
      <vt:lpstr>4. 네 자녀들이 주께 죄를 지었으므로 주께서 그들을 그 죄에 버려두셨나니   4. When your children sinned against him, he gave them over to the penalty of their sin.</vt:lpstr>
      <vt:lpstr>5. 네가 만일 하나님을 찾으며 전능하신 이에게 간구하고   5. But if you will look to God and plead with the Almighty,</vt:lpstr>
      <vt:lpstr>6. 또 청결하고 정직하면 반드시 너를 돌보시고 네 의로운 처소를 평안하게 하실 것이라   6. if you are pure and upright, even now he will rouse himself on your behalf and restore you to your rightful place.</vt:lpstr>
      <vt:lpstr>7. 네 시작은 미약하였으나 네 나중은 심히 창대하리라   7. Your beginnings will seem humble, so prosperous will your future be.</vt:lpstr>
      <vt:lpstr>8. 청하건대 너는 옛 시대 사람에게 물으며 조상들이 터득한 일을 배울지어다   8. 'Ask the former generations and find out what their fathers learned,</vt:lpstr>
      <vt:lpstr>9. (우리는 어제부터 있었을 뿐이라 우리는 아는 것이 없으며 세상에 있는 날이 그림자와 같으니라)   9. for we were born only yesterday and know nothing, and our days on earth are but a shadow.</vt:lpstr>
      <vt:lpstr>10. 그들이 네게 가르쳐 이르지 아니하겠느냐 그 마음에서 나오는 말을 하지 아니하겠느냐   10. Will they not instruct you and tell you? Will they not bring forth words from their understanding?</vt:lpstr>
      <vt:lpstr>11. 왕골이 진펄 아닌 데서 크게 자라겠으며 갈대가 물 없는 데서 크게 자라겠느냐   11. Can papyrus grow tall where there is no marsh? Can reeds thrive without water?</vt:lpstr>
      <vt:lpstr>12. 이런 것은 새 순이 돋아 아직 뜯을 때가 되기 전에 다른 풀보다 일찍이 마르느니라   12. While still growing and uncut, they wither more quickly than grass.</vt:lpstr>
      <vt:lpstr>13. 하나님을 잊어버리는 자의 길은 다 이와 같고 저속한 자의 희망은 무너지리니   13. Such is the destiny of all who forget God; so perishes the hope of the godless.</vt:lpstr>
      <vt:lpstr>14. 그가 믿는 것이 끊어지고 그가 의지하는 것이 거미줄 같은즉   14. What he trusts in is fragile; what he relies on is a spider's web.</vt:lpstr>
      <vt:lpstr>15. 그 집을 의지할지라도 집이 서지 못하고 굳게 붙잡아 주어도 집이 보존되지 못하리라   15. He leans on his web, but it gives way; he clings to it, but it does not hold.</vt:lpstr>
      <vt:lpstr>16. 그는 햇빛을 받고 물이 올라 그 가지가 동산에 뻗으며   16. He is like a well-watered plant in the sunshine, spreading its shoots over the garden;</vt:lpstr>
      <vt:lpstr>17. 그 뿌리가 돌무더기에 서리어서 돌 가운데로 들어갔을지라도   17. it entwines its roots around a pile of rocks and looks for a place among the stones.</vt:lpstr>
      <vt:lpstr>18. 그 곳에서 뽑히면 그 자리도 모르는 체하고 이르기를 내가 너를 보지 못하였다 하리니   18. But when it is torn from its spot, that place disowns it and says, 'I never saw you.'</vt:lpstr>
      <vt:lpstr>19. 그 길의 기쁨은 이와 같고 그 후에 다른 것이 흙에서 나리라   19. Surely its life withers away, and from the soil other plants grow.</vt:lpstr>
      <vt:lpstr>20. 하나님은 순전한 사람을 버리지 아니하시고 악한 자를 붙들어 주지 아니하시므로   20. 'Surely God does not reject a blameless man or strengthen the hands of evildoers.</vt:lpstr>
      <vt:lpstr>21. 웃음을 네 입에, 즐거운 소리를 네 입술에 채우시리니   21. He will yet fill your mouth with laughter and your lips with shouts of joy.</vt:lpstr>
      <vt:lpstr>22. 너를 미워하는 자는 부끄러움을 당할 것이라 악인의 장막은 없어지리라   22. Your enemies will be clothed in shame, and the tents of the wicked will be no more.'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[TITLE: ][CHAP::][PARA]</dc:title>
  <cp:lastModifiedBy>jseo7@ad.brown.edu</cp:lastModifiedBy>
  <cp:revision>9</cp:revision>
  <dcterms:modified xsi:type="dcterms:W3CDTF">2021-03-11T04:19:39Z</dcterms:modified>
</cp:coreProperties>
</file>