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기운이 쇠하였으며 나의 날이 다하였고 무덤이 나를 위하여 준비되었구나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My spirit is broken, my days are cut short, the grave awaits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819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너희는 모두 다시 올지니라 내가 너희 중에서 지혜자를 찾을 수 없느니라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'But come on, all of you, try again! I will not find a wise man among you.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168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날이 지나갔고 내 계획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마음의 소원이 다 끊어졌구나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My days have passed, my plans are shattered, and so are the desires of my heart.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701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그들은 밤으로 낮을 삼고 빛 앞에서 어둠이 가깝다 하는구나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These men turn night into day; in the face of darkness they say, 'Light is near.'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3303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스올이 내 집이 되기를 희망하여 내 침상을 흑암에 펴놓으매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If the only home I hope for is the grave, if I spread out my bed in darkness,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939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무덤에게 너는 내 아버지라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구더기에게 너는 내 어머니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자매라 할지라도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if I say to corruption, 'You are my father,' and to the worm, 'My mother' or 'My sister,'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072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희망이 어디 있으며 나의 희망을 누가 보겠느냐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where then is my hope? Who can see any hope for me?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898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우리가 흙 속에서 쉴 때에는 희망이 스올의 문으로 내려갈 뿐이니라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Will it go down to the gates of death? Will we descend together into the dust?'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082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나를 조롱하는 자들이 나와 함께 있으므로 내 눈이 그들의 충동함을 항상 보는구나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Surely mockers surround me; my eyes must dwell on their hostility.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226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청하건대 나에게 담보물을 주소서 나의 손을 잡아 줄 자가 누구리이까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'Give me, O God, the pledge you demand. Who else will put up security for me?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22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 그들의 마음을 가리어 깨닫지 못하게 하셨사오니 그들을 높이지 마소서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You have closed their minds to understanding; therefore you will not let them triumph.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908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보상을 얻으려고 친구를 비난하는 자는 그의 자손들의 눈이 멀게 되리라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If a man denounces his friends for reward, the eyes of his children will fail.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346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 나를 백성의 속담거리가 되게 하시니 그들이 내 얼굴에 침을 뱉는구나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'God has made me a byword to everyone, a man in whose face people spit.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261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눈은 근심 때문에 어두워지고 나의 온 지체는 그림자 같구나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My eyes have grown dim with grief; my whole frame is but a shadow.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698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정직한 자는 이로 말미암아 놀라고 죄 없는 자는 경건하지 못한 자 때문에 분을 내나니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Upright men are appalled at this; the innocent are aroused against the ungodly.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43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그러므로 의인은 그 길을 꾸준히 가고 손이 깨끗한 자는 점점 힘을 얻느니라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Nevertheless, the righteous will hold to their ways, and those with clean hands will grow stronger.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328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566</Words>
  <Application>Microsoft Office PowerPoint</Application>
  <PresentationFormat>와이드스크린</PresentationFormat>
  <Paragraphs>16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Office 테마</vt:lpstr>
      <vt:lpstr>1. 나의 기운이 쇠하였으며 나의 날이 다하였고 무덤이 나를 위하여 준비되었구나   1. My spirit is broken, my days are cut short, the grave awaits me.</vt:lpstr>
      <vt:lpstr>2. 나를 조롱하는 자들이 나와 함께 있으므로 내 눈이 그들의 충동함을 항상 보는구나   2. Surely mockers surround me; my eyes must dwell on their hostility.</vt:lpstr>
      <vt:lpstr>3. 청하건대 나에게 담보물을 주소서 나의 손을 잡아 줄 자가 누구리이까   3. 'Give me, O God, the pledge you demand. Who else will put up security for me?</vt:lpstr>
      <vt:lpstr>4. 주께서 그들의 마음을 가리어 깨닫지 못하게 하셨사오니 그들을 높이지 마소서   4. You have closed their minds to understanding; therefore you will not let them triumph.</vt:lpstr>
      <vt:lpstr>5. 보상을 얻으려고 친구를 비난하는 자는 그의 자손들의 눈이 멀게 되리라   5. If a man denounces his friends for reward, the eyes of his children will fail.</vt:lpstr>
      <vt:lpstr>6. 하나님이 나를 백성의 속담거리가 되게 하시니 그들이 내 얼굴에 침을 뱉는구나   6. 'God has made me a byword to everyone, a man in whose face people spit.</vt:lpstr>
      <vt:lpstr>7. 내 눈은 근심 때문에 어두워지고 나의 온 지체는 그림자 같구나   7. My eyes have grown dim with grief; my whole frame is but a shadow.</vt:lpstr>
      <vt:lpstr>8. 정직한 자는 이로 말미암아 놀라고 죄 없는 자는 경건하지 못한 자 때문에 분을 내나니   8. Upright men are appalled at this; the innocent are aroused against the ungodly.</vt:lpstr>
      <vt:lpstr>9. 그러므로 의인은 그 길을 꾸준히 가고 손이 깨끗한 자는 점점 힘을 얻느니라   9. Nevertheless, the righteous will hold to their ways, and those with clean hands will grow stronger.</vt:lpstr>
      <vt:lpstr>10. 너희는 모두 다시 올지니라 내가 너희 중에서 지혜자를 찾을 수 없느니라   10. 'But come on, all of you, try again! I will not find a wise man among you.</vt:lpstr>
      <vt:lpstr>11. 나의 날이 지나갔고 내 계획, 내 마음의 소원이 다 끊어졌구나   11. My days have passed, my plans are shattered, and so are the desires of my heart.</vt:lpstr>
      <vt:lpstr>12. 그들은 밤으로 낮을 삼고 빛 앞에서 어둠이 가깝다 하는구나   12. These men turn night into day; in the face of darkness they say, 'Light is near.'</vt:lpstr>
      <vt:lpstr>13. 내가 스올이 내 집이 되기를 희망하여 내 침상을 흑암에 펴놓으매   13. If the only home I hope for is the grave, if I spread out my bed in darkness,</vt:lpstr>
      <vt:lpstr>14. 무덤에게 너는 내 아버지라, 구더기에게 너는 내 어머니, 내 자매라 할지라도   14. if I say to corruption, 'You are my father,' and to the worm, 'My mother' or 'My sister,'</vt:lpstr>
      <vt:lpstr>15. 나의 희망이 어디 있으며 나의 희망을 누가 보겠느냐   15. where then is my hope? Who can see any hope for me?</vt:lpstr>
      <vt:lpstr>16. 우리가 흙 속에서 쉴 때에는 희망이 스올의 문으로 내려갈 뿐이니라   16. Will it go down to the gates of death? Will we descend together into the dust?'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2021-03-11T04:19:53Z</dcterms:modified>
</cp:coreProperties>
</file>