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96" y="8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168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385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912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3262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337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518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511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093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235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873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676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663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046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수아 사람 빌닷이 대답하여 이르되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1. Then Bildad the Shuhite replied: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54753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10.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그를 잡을 덫이 땅에 숨겨져 있고 그를 빠뜨릴 함정이 길목에 있으며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10. A noose is hidden for him on the ground; a trap lies in his path.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57749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11.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무서운 것이 사방에서 그를 놀라게 하고 그 뒤를 쫓아갈 것이며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11. Terrors startle him on every side and dog his every step.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97389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12.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그의 힘은 기근으로 말미암아 쇠하고 그 곁에는 재앙이 기다릴 것이며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12. Calamity is hungry for him; disaster is ready for him when he falls.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833230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13.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질병이 그의 피부를 삼키리니 곧 사망의 장자가 그의 지체를 먹을 것이며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13. It eats away parts of his skin; death's firstborn devours his limbs.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616521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14.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그가 의지하던 것들이 장막에서 뽑히며 그는 공포의 왕에게로 잡혀가고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14. He is torn from the security of his tent and marched off to the king of terrors.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701067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15.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그에게 속하지 않은 자가 그의 장막에 거하리니 유황이 그의 처소에 뿌려질 것이며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15. Fire resides in his tent; burning sulfur is scattered over his dwelling.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499147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16.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밑으로 그의 뿌리가 마르고 위로는 그의 가지가 시들 것이며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16. His roots dry up below and his branches wither above.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754890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17.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그를 기념함이 땅에서 사라지고 거리에서는 그의 이름이 전해지지 않을 것이며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17. The memory of him perishes from the earth; he has no name in the land.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667372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18.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그는 광명으로부터 흑암으로 쫓겨 들어가며 세상에서 쫓겨날 것이며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18. He is driven from light into darkness and is banished from the world.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201361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19.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그는 그의 백성 가운데 후손도 없고 후예도 없을 것이며 그가 거하던 곳에는 남은 자가 한 사람도 없을 것이라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19. He has no offspring or descendants among his people, no survivor where once he lived.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3677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너희가 어느 때에 가서 말의 끝을 맺겠느냐 깨달으라 그 후에야 우리가 말하리라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2. 'When will you end these speeches? Be sensible, and then we can talk.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952919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20.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그의 운명에 서쪽에서 오는 자와 동쪽에서 오는 자가 깜짝 놀라리라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20. Men of the west are appalled at his fate; men of the east are seized with horror.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019590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21.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참으로 불의한 자의 집이 이러하고 하나님을 알지 못하는 자의 처소도 이러하니라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21. Surely such is the dwelling of an evil man; such is the place of one who knows not God.'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78497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3.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어찌하여 우리를 짐승으로 여기며 부정하게 보느냐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3. Why are we regarded as cattle and considered stupid in your sight?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22694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4.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울분을 터뜨리며 자기 자신을 찢는 사람아 너 때문에 땅이 버림을 받겠느냐 바위가 그 자리에서 옮겨지겠느냐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4. You who tear yourself to pieces in your anger, is the earth to be abandoned for your sake? Or must the rocks be moved from their place?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29953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5.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악인의 빛은 꺼지고 그의 불꽃은 빛나지 않을 것이요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5. 'The lamp of the wicked is snuffed out; the flame of his fire stops burning.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62192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6.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그의 장막 안의 빛은 어두워지고 그 위의 등불은 꺼질 것이요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6. The light in his tent becomes dark; the lamp beside him goes out.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29477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7.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그의 활기찬 걸음이 피곤하여지고 그가 마련한 꾀에 스스로 빠질 것이니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7. The vigor of his step is weakened; his own schemes throw him down.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91890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8.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이는 그의 발이 그물에 빠지고 올가미에 걸려들며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8. His feet thrust him into a net and he wanders into its mesh.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34758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9.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그의 발 뒤꿈치는 덫에 치이고 그의 몸은 올무에 얽힐 것이며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9. A trap seizes him by the heel; a snare holds him fast.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050179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688</Words>
  <Application>Microsoft Office PowerPoint</Application>
  <PresentationFormat>와이드스크린</PresentationFormat>
  <Paragraphs>21</Paragraphs>
  <Slides>21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6" baseType="lpstr">
      <vt:lpstr>맑은 고딕</vt:lpstr>
      <vt:lpstr>Arial</vt:lpstr>
      <vt:lpstr>Calibri</vt:lpstr>
      <vt:lpstr>Calibri Light</vt:lpstr>
      <vt:lpstr>Office 테마</vt:lpstr>
      <vt:lpstr>1. 수아 사람 빌닷이 대답하여 이르되   1. Then Bildad the Shuhite replied:</vt:lpstr>
      <vt:lpstr>2. 너희가 어느 때에 가서 말의 끝을 맺겠느냐 깨달으라 그 후에야 우리가 말하리라   2. 'When will you end these speeches? Be sensible, and then we can talk.</vt:lpstr>
      <vt:lpstr>3. 어찌하여 우리를 짐승으로 여기며 부정하게 보느냐   3. Why are we regarded as cattle and considered stupid in your sight?</vt:lpstr>
      <vt:lpstr>4. 울분을 터뜨리며 자기 자신을 찢는 사람아 너 때문에 땅이 버림을 받겠느냐 바위가 그 자리에서 옮겨지겠느냐   4. You who tear yourself to pieces in your anger, is the earth to be abandoned for your sake? Or must the rocks be moved from their place?</vt:lpstr>
      <vt:lpstr>5. 악인의 빛은 꺼지고 그의 불꽃은 빛나지 않을 것이요   5. 'The lamp of the wicked is snuffed out; the flame of his fire stops burning.</vt:lpstr>
      <vt:lpstr>6. 그의 장막 안의 빛은 어두워지고 그 위의 등불은 꺼질 것이요   6. The light in his tent becomes dark; the lamp beside him goes out.</vt:lpstr>
      <vt:lpstr>7. 그의 활기찬 걸음이 피곤하여지고 그가 마련한 꾀에 스스로 빠질 것이니   7. The vigor of his step is weakened; his own schemes throw him down.</vt:lpstr>
      <vt:lpstr>8. 이는 그의 발이 그물에 빠지고 올가미에 걸려들며   8. His feet thrust him into a net and he wanders into its mesh.</vt:lpstr>
      <vt:lpstr>9. 그의 발 뒤꿈치는 덫에 치이고 그의 몸은 올무에 얽힐 것이며   9. A trap seizes him by the heel; a snare holds him fast.</vt:lpstr>
      <vt:lpstr>10. 그를 잡을 덫이 땅에 숨겨져 있고 그를 빠뜨릴 함정이 길목에 있으며   10. A noose is hidden for him on the ground; a trap lies in his path.</vt:lpstr>
      <vt:lpstr>11. 무서운 것이 사방에서 그를 놀라게 하고 그 뒤를 쫓아갈 것이며   11. Terrors startle him on every side and dog his every step.</vt:lpstr>
      <vt:lpstr>12. 그의 힘은 기근으로 말미암아 쇠하고 그 곁에는 재앙이 기다릴 것이며   12. Calamity is hungry for him; disaster is ready for him when he falls.</vt:lpstr>
      <vt:lpstr>13. 질병이 그의 피부를 삼키리니 곧 사망의 장자가 그의 지체를 먹을 것이며   13. It eats away parts of his skin; death's firstborn devours his limbs.</vt:lpstr>
      <vt:lpstr>14. 그가 의지하던 것들이 장막에서 뽑히며 그는 공포의 왕에게로 잡혀가고   14. He is torn from the security of his tent and marched off to the king of terrors.</vt:lpstr>
      <vt:lpstr>15. 그에게 속하지 않은 자가 그의 장막에 거하리니 유황이 그의 처소에 뿌려질 것이며   15. Fire resides in his tent; burning sulfur is scattered over his dwelling.</vt:lpstr>
      <vt:lpstr>16. 밑으로 그의 뿌리가 마르고 위로는 그의 가지가 시들 것이며   16. His roots dry up below and his branches wither above.</vt:lpstr>
      <vt:lpstr>17. 그를 기념함이 땅에서 사라지고 거리에서는 그의 이름이 전해지지 않을 것이며   17. The memory of him perishes from the earth; he has no name in the land.</vt:lpstr>
      <vt:lpstr>18. 그는 광명으로부터 흑암으로 쫓겨 들어가며 세상에서 쫓겨날 것이며   18. He is driven from light into darkness and is banished from the world.</vt:lpstr>
      <vt:lpstr>19. 그는 그의 백성 가운데 후손도 없고 후예도 없을 것이며 그가 거하던 곳에는 남은 자가 한 사람도 없을 것이라   19. He has no offspring or descendants among his people, no survivor where once he lived.</vt:lpstr>
      <vt:lpstr>20. 그의 운명에 서쪽에서 오는 자와 동쪽에서 오는 자가 깜짝 놀라리라   20. Men of the west are appalled at his fate; men of the east are seized with horror.</vt:lpstr>
      <vt:lpstr>21. 참으로 불의한 자의 집이 이러하고 하나님을 알지 못하는 자의 처소도 이러하니라   21. Surely such is the dwelling of an evil man; such is the place of one who knows not God.'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[TITLE: ][CHAP::][PARA]</dc:title>
  <cp:lastModifiedBy>jseo7@ad.brown.edu</cp:lastModifiedBy>
  <cp:revision>9</cp:revision>
  <dcterms:modified xsi:type="dcterms:W3CDTF">2021-03-11T04:19:54Z</dcterms:modified>
</cp:coreProperties>
</file>