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96" y="8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168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385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912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3262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337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518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511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093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235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873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676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663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046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욥이 대답하여 이르되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1. Then Job replied: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35803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10.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사면으로 나를 헐으시니 나는 죽었구나 내 희망을 나무 뽑듯 뽑으시고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10. He tears me down on every side till I am gone; he uproots my hope like a tree.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24064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11.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나를 향하여 진노하시고 원수 같이 보시는구나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11. His anger burns against me; he counts me among his enemies.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28308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12.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그 군대가 일제히 나아와서 길을 돋우고 나를 치며 내 장막을 둘러 진을 쳤구나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12. His troops advance in force; they build a siege ramp against me and encamp around my tent.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88710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13.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나의 형제들이 나를 멀리 떠나게 하시니 나를 아는 모든 사람이 내게 낯선 사람이 되었구나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13. 'He has alienated my brothers from me; my acquaintances are completely estranged from me.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577097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14.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내 친척은 나를 버렸으며 가까운 친지들은 나를 잊었구나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14. My kinsmen have gone away; my friends have forgotten me.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251470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15.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내 집에 머물러 사는 자와 내 여종들은 나를 낯선 사람으로 여기니 내가 그들 앞에서 타국 사람이 되었구나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15. My guests and my maidservants count me a stranger; they look upon me as an alien.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95132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16.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내가 내 종을 불러도 대답하지 아니하니 내 입으로 그에게 간청하여야 하겠구나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16. I summon my servant, but he does not answer, though I beg him with my own mouth.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573935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17.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내 아내도 내 숨결을 싫어하며 내 허리의 자식들도 나를 가련하게 여기는구나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17. My breath is offensive to my wife; I am loathsome to my own brothers.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722311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18.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어린 아이들까지도 나를 업신여기고 내가 일어나면 나를 조롱하는구나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18. Even the little boys scorn me; when I appear, they ridicule me.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431502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19.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나의 가까운 친구들이 나를 미워하며 내가 사랑하는 사람들이 돌이켜 나의 원수가 되었구나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19. All my intimate friends detest me; those I love have turned against me.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70064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너희가 내 마음을 괴롭히며 말로 나를 짓부수기를 어느 때까지 하겠느냐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2. 'How long will you torment me and crush me with words?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010174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20.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내 피부와 살이 뼈에 붙었고 남은 것은 겨우 잇몸 뿐이로구나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20. I am nothing but skin and bones; I have escaped with only the skin of my teeth.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720367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21.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나의 친구야 너희는 나를 불쌍히 여겨다오 나를 불쌍히 여겨다오 하나님의 손이 나를 치셨구나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21. 'Have pity on me, my friends, have pity, for the hand of God has struck me.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790265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22.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너희가 어찌하여 하나님처럼 나를 박해하느냐 내 살로도 부족하냐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22. Why do you pursue me as God does? Will you never get enough of my flesh?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176990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23.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나의 말이 곧 기록되었으면</a:t>
            </a: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책에 씌어졌으면</a:t>
            </a: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,</a:t>
            </a:r>
            <a:b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23. 'Oh, that my words were recorded, that they were written on a scroll,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428896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24.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철필과 납으로 영원히 돌에 새겨졌으면 좋겠노라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24. that they were inscribed with an iron tool on lead, or engraved in rock forever!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796897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25.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내가 알기에는 나의 대속자가 살아 계시니 마침내 그가 땅 위에 서실 것이라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25. I know that my Redeemer lives, and that in the end he will stand upon the earth.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488176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26.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내 가죽이 벗김을 당한 뒤에도 내가 육체 밖에서 하나님을 보리라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26. And after my skin has been destroyed, yet in my flesh I will see God;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794399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27.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내가 그를 보리니 내 눈으로 그를 보기를 낯선 사람처럼 하지 않을 것이라 내 마음이 초조하구나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27. I myself will see him with my own eyes-I, and not another. How my heart yearns within me!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567606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28.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너희가 만일 이르기를 우리가 그를 어떻게 칠까 하며 또 이르기를 일의 뿌리가 그에게 있다 할진대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28. "If you say, 'How we will hound him, since the root of the trouble lies in him,'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59454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29.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너희는 칼을 두려워 할지니라 분노는 칼의 형벌을 부르나니 너희가 심판장이 있는 줄을 알게 되리라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29. you should fear the sword yourselves; for wrath will bring punishment by the sword, and then you will know that there is judgment.'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83623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3.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너희가 열 번이나 나를 학대하고도 부끄러워 아니하는구나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3. Ten times now you have reproached me; shamelessly you attack me.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82021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4.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비록 내게 허물이 있다 할지라도 그 허물이 내게만 있느냐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4. If it is true that I have gone astray, my error remains my concern alone.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18557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5.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너희가 참으로 나를 향하여 자만하며 내게 수치스러운 행위가 있다고 증언하려면 하려니와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5. If indeed you would exalt yourselves above me and use my humiliation against me,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68172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6.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하나님이 나를 억울하게 하시고 자기 그물로 나를 에워싸신 줄을 알아야 할지니라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6. then know that God has wronged me and drawn his net around me.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94104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7.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내가 폭행을 당한다고 부르짖으나 응답이 없고 도움을 간구하였으나 정의가 없구나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7. "Though I cry, 'I've been wronged!' I get no response; though I call for help, there is no justice.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55616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8.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그가 내 길을 막아 지나가지 못하게 하시고 내 앞길에 어둠을 두셨으며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8. He has blocked my way so I cannot pass; he has shrouded my paths in darkness.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43163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9.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나의 영광을 거두어가시며 나의 관모를 머리에서 벗기시고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9. He has stripped me of my honor and removed the crown from my head.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911629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994</Words>
  <Application>Microsoft Office PowerPoint</Application>
  <PresentationFormat>와이드스크린</PresentationFormat>
  <Paragraphs>29</Paragraphs>
  <Slides>29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29</vt:i4>
      </vt:variant>
    </vt:vector>
  </HeadingPairs>
  <TitlesOfParts>
    <vt:vector size="34" baseType="lpstr">
      <vt:lpstr>맑은 고딕</vt:lpstr>
      <vt:lpstr>Arial</vt:lpstr>
      <vt:lpstr>Calibri</vt:lpstr>
      <vt:lpstr>Calibri Light</vt:lpstr>
      <vt:lpstr>Office 테마</vt:lpstr>
      <vt:lpstr>1. 욥이 대답하여 이르되   1. Then Job replied:</vt:lpstr>
      <vt:lpstr>2. 너희가 내 마음을 괴롭히며 말로 나를 짓부수기를 어느 때까지 하겠느냐   2. 'How long will you torment me and crush me with words?</vt:lpstr>
      <vt:lpstr>3. 너희가 열 번이나 나를 학대하고도 부끄러워 아니하는구나   3. Ten times now you have reproached me; shamelessly you attack me.</vt:lpstr>
      <vt:lpstr>4. 비록 내게 허물이 있다 할지라도 그 허물이 내게만 있느냐   4. If it is true that I have gone astray, my error remains my concern alone.</vt:lpstr>
      <vt:lpstr>5. 너희가 참으로 나를 향하여 자만하며 내게 수치스러운 행위가 있다고 증언하려면 하려니와   5. If indeed you would exalt yourselves above me and use my humiliation against me,</vt:lpstr>
      <vt:lpstr>6. 하나님이 나를 억울하게 하시고 자기 그물로 나를 에워싸신 줄을 알아야 할지니라   6. then know that God has wronged me and drawn his net around me.</vt:lpstr>
      <vt:lpstr>7. 내가 폭행을 당한다고 부르짖으나 응답이 없고 도움을 간구하였으나 정의가 없구나   7. "Though I cry, 'I've been wronged!' I get no response; though I call for help, there is no justice.</vt:lpstr>
      <vt:lpstr>8. 그가 내 길을 막아 지나가지 못하게 하시고 내 앞길에 어둠을 두셨으며   8. He has blocked my way so I cannot pass; he has shrouded my paths in darkness.</vt:lpstr>
      <vt:lpstr>9. 나의 영광을 거두어가시며 나의 관모를 머리에서 벗기시고   9. He has stripped me of my honor and removed the crown from my head.</vt:lpstr>
      <vt:lpstr>10. 사면으로 나를 헐으시니 나는 죽었구나 내 희망을 나무 뽑듯 뽑으시고   10. He tears me down on every side till I am gone; he uproots my hope like a tree.</vt:lpstr>
      <vt:lpstr>11. 나를 향하여 진노하시고 원수 같이 보시는구나   11. His anger burns against me; he counts me among his enemies.</vt:lpstr>
      <vt:lpstr>12. 그 군대가 일제히 나아와서 길을 돋우고 나를 치며 내 장막을 둘러 진을 쳤구나   12. His troops advance in force; they build a siege ramp against me and encamp around my tent.</vt:lpstr>
      <vt:lpstr>13. 나의 형제들이 나를 멀리 떠나게 하시니 나를 아는 모든 사람이 내게 낯선 사람이 되었구나   13. 'He has alienated my brothers from me; my acquaintances are completely estranged from me.</vt:lpstr>
      <vt:lpstr>14. 내 친척은 나를 버렸으며 가까운 친지들은 나를 잊었구나   14. My kinsmen have gone away; my friends have forgotten me.</vt:lpstr>
      <vt:lpstr>15. 내 집에 머물러 사는 자와 내 여종들은 나를 낯선 사람으로 여기니 내가 그들 앞에서 타국 사람이 되었구나   15. My guests and my maidservants count me a stranger; they look upon me as an alien.</vt:lpstr>
      <vt:lpstr>16. 내가 내 종을 불러도 대답하지 아니하니 내 입으로 그에게 간청하여야 하겠구나   16. I summon my servant, but he does not answer, though I beg him with my own mouth.</vt:lpstr>
      <vt:lpstr>17. 내 아내도 내 숨결을 싫어하며 내 허리의 자식들도 나를 가련하게 여기는구나   17. My breath is offensive to my wife; I am loathsome to my own brothers.</vt:lpstr>
      <vt:lpstr>18. 어린 아이들까지도 나를 업신여기고 내가 일어나면 나를 조롱하는구나   18. Even the little boys scorn me; when I appear, they ridicule me.</vt:lpstr>
      <vt:lpstr>19. 나의 가까운 친구들이 나를 미워하며 내가 사랑하는 사람들이 돌이켜 나의 원수가 되었구나   19. All my intimate friends detest me; those I love have turned against me.</vt:lpstr>
      <vt:lpstr>20. 내 피부와 살이 뼈에 붙었고 남은 것은 겨우 잇몸 뿐이로구나   20. I am nothing but skin and bones; I have escaped with only the skin of my teeth.</vt:lpstr>
      <vt:lpstr>21. 나의 친구야 너희는 나를 불쌍히 여겨다오 나를 불쌍히 여겨다오 하나님의 손이 나를 치셨구나   21. 'Have pity on me, my friends, have pity, for the hand of God has struck me.</vt:lpstr>
      <vt:lpstr>22. 너희가 어찌하여 하나님처럼 나를 박해하느냐 내 살로도 부족하냐   22. Why do you pursue me as God does? Will you never get enough of my flesh?</vt:lpstr>
      <vt:lpstr>23. 나의 말이 곧 기록되었으면, 책에 씌어졌으면,   23. 'Oh, that my words were recorded, that they were written on a scroll,</vt:lpstr>
      <vt:lpstr>24. 철필과 납으로 영원히 돌에 새겨졌으면 좋겠노라   24. that they were inscribed with an iron tool on lead, or engraved in rock forever!</vt:lpstr>
      <vt:lpstr>25. 내가 알기에는 나의 대속자가 살아 계시니 마침내 그가 땅 위에 서실 것이라   25. I know that my Redeemer lives, and that in the end he will stand upon the earth.</vt:lpstr>
      <vt:lpstr>26. 내 가죽이 벗김을 당한 뒤에도 내가 육체 밖에서 하나님을 보리라   26. And after my skin has been destroyed, yet in my flesh I will see God;</vt:lpstr>
      <vt:lpstr>27. 내가 그를 보리니 내 눈으로 그를 보기를 낯선 사람처럼 하지 않을 것이라 내 마음이 초조하구나   27. I myself will see him with my own eyes-I, and not another. How my heart yearns within me!</vt:lpstr>
      <vt:lpstr>28. 너희가 만일 이르기를 우리가 그를 어떻게 칠까 하며 또 이르기를 일의 뿌리가 그에게 있다 할진대   28. "If you say, 'How we will hound him, since the root of the trouble lies in him,'</vt:lpstr>
      <vt:lpstr>29. 너희는 칼을 두려워 할지니라 분노는 칼의 형벌을 부르나니 너희가 심판장이 있는 줄을 알게 되리라   29. you should fear the sword yourselves; for wrath will bring punishment by the sword, and then you will know that there is judgment.'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[TITLE: ][CHAP::][PARA]</dc:title>
  <cp:lastModifiedBy>jseo7@ad.brown.edu</cp:lastModifiedBy>
  <cp:revision>9</cp:revision>
  <dcterms:modified xsi:type="dcterms:W3CDTF">2021-03-11T04:19:56Z</dcterms:modified>
</cp:coreProperties>
</file>