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나아마 사람 소발이 대답하여 이르되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Then Zophar the Naamathite replied: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아들들은 가난한 자에게 은혜를 구하겠고 그도 얻은 재물을 자기 손으로 도로 줄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His children must make amends to the poor; his own hands must give back his wealth.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207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기골이 청년 같이 강장하나 그 기세가 그와 함께 흙에 누우리라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The youthful vigor that fills his bones will lie with him in the dust.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415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비록 악을 달게 여겨 혀 밑에 감추며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'Though evil is sweet in his mouth and he hides it under his tongue,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966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아껴서 버리지 아니하고 입천장에 물고 있을지라도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though he cannot bear to let it go and keeps it in his mouth,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26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음식이 창자 속에서 변하며 뱃속에서 독사의 쓸개가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yet his food will turn sour in his stomach; it will become the venom of serpents within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913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재물을 삼켰을지라도 토할 것은 하나님이 그의 배에서 도로 나오게 하심이니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He will spit out the riches he swallowed; God will make his stomach vomit them up.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278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독사의 독을 빨며 뱀의 혀에 죽을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He will suck the poison of serpents; the fangs of an adder will kill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736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강 곧 꿀과 엉긴 젖이 흐르는 강을 보지 못할 것이요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He will not enjoy the streams, the rivers flowing with honey and cream.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01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수고하여 얻은 것을 삼키지 못하고 돌려 주며 매매하여 얻은 재물로 즐거움을 삼지 못하리니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What he toiled for he must give back uneaten; he will not enjoy the profit from his trading.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58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이는 그가 가난한 자를 학대하고 버렸음이요 자기가 세우지 않은 집을 빼앗음이니라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For he has oppressed the poor and left them destitute; he has seized houses he did not build.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556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그러므로 내 초조한 마음이 나로 하여금 대답하게 하나니 이는 내 중심이 조급함이니라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'My troubled thoughts prompt me to answer because I am greatly disturbed.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920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마음에 평안을 알지 못하니 그가 기뻐하는 것을 하나도 보존하지 못하겠고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'Surely he will have no respite from his craving; he cannot save himself by his treasure.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832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남기는 것이 없이 모두 먹으니 그런즉 그 행복이 오래 가지 못할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Nothing is left for him to devour; his prosperity will not endure.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618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풍족할 때에도 괴로움이 이르리니 모든 재난을 주는 자의 손이 그에게 임하리라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In the midst of his plenty, distress will overtake him; the full force of misery will come upon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52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배를 불리려 할 때에 하나님이 맹렬한 진노를 내리시리니 음식을 먹을 때에 그의 위에 비 같이 쏟으시리라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When he has filled his belly, God will vent his burning anger against him and rain down his blows upon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8270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철 병기를 피할 때에는 놋화살을 쏘아 꿰뚫을 것이요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Though he flees from an iron weapon, a bronze-tipped arrow pierces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009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몸에서 그의 화살을 빼낸즉 번쩍번쩍하는 촉이 그의 쓸개에서 나오고 큰 두려움이 그에게 닥치느니라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He pulls it out of his back, the gleaming point out of his liver. Terrors will come over him;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079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큰 어둠이 그를 위하여 예비되어 있고 사람이 피우지 않은 불이 그를 멸하며 그 장막에 남은 것을 해치리라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total darkness lies in wait for his treasures. A fire unfanned will consume him and devour what is left in his tent.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77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하늘이 그의 죄악을 드러낼 것이요 땅이 그를 대항하여 일어날 것인즉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The heavens will expose his guilt; the earth will rise up against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7209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가산이 떠나가며 하나님의 진노의 날에 끌려가리라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A flood will carry off his house, rushing waters on the day of God's wrath.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081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이는 악인이 하나님께 받을 분깃이요 하나님이 그에게 정하신 기업이니라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Such is the fate God allots the wicked, the heritage appointed for them by God.'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672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나를 부끄럽게 하는 책망을 들었으므로 나의 슬기로운 마음이 나로 하여금 대답하게 하는구나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I hear a rebuke that dishonors me, and my understanding inspires me to reply.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490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네가 알지 못하느냐 예로부터 사람이 이 세상에 생긴 때로부터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'Surely you know how it has been from of old, ever since man was placed on the earth,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739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악인이 이긴다는 자랑도 잠시요 경건하지 못한 자의 즐거움도 잠깐이니라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that the mirth of the wicked is brief, the joy of the godless lasts but a moment.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522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존귀함이 하늘에 닿고 그 머리가 구름에 미칠지라도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Though his pride reaches to the heavens and his head touches the clouds,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420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자기의 똥처럼 영원히 망할 것이라 그를 본 자가 이르기를 그가 어디 있느냐 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he will perish forever, like his own dung; those who have seen him will say, 'Where is he?'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789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꿈 같이 지나가니 다시 찾을 수 없을 것이요 밤에 보이는 환상처럼 사라지리라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Like a dream he flies away, no more to be found, banished like a vision of the night.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45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그를 본 눈이 다시 그를 보지 못할 것이요 그의 처소도 다시 그를 보지 못할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The eye that saw him will not see him again; his place will look on him no more.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922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1028</Words>
  <Application>Microsoft Office PowerPoint</Application>
  <PresentationFormat>와이드스크린</PresentationFormat>
  <Paragraphs>29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Office 테마</vt:lpstr>
      <vt:lpstr>1. 나아마 사람 소발이 대답하여 이르되   1. Then Zophar the Naamathite replied:</vt:lpstr>
      <vt:lpstr>2. 그러므로 내 초조한 마음이 나로 하여금 대답하게 하나니 이는 내 중심이 조급함이니라   2. 'My troubled thoughts prompt me to answer because I am greatly disturbed.</vt:lpstr>
      <vt:lpstr>3. 내가 나를 부끄럽게 하는 책망을 들었으므로 나의 슬기로운 마음이 나로 하여금 대답하게 하는구나   3. I hear a rebuke that dishonors me, and my understanding inspires me to reply.</vt:lpstr>
      <vt:lpstr>4. 네가 알지 못하느냐 예로부터 사람이 이 세상에 생긴 때로부터   4. 'Surely you know how it has been from of old, ever since man was placed on the earth,</vt:lpstr>
      <vt:lpstr>5. 악인이 이긴다는 자랑도 잠시요 경건하지 못한 자의 즐거움도 잠깐이니라   5. that the mirth of the wicked is brief, the joy of the godless lasts but a moment.</vt:lpstr>
      <vt:lpstr>6. 그 존귀함이 하늘에 닿고 그 머리가 구름에 미칠지라도   6. Though his pride reaches to the heavens and his head touches the clouds,</vt:lpstr>
      <vt:lpstr>7. 자기의 똥처럼 영원히 망할 것이라 그를 본 자가 이르기를 그가 어디 있느냐 하리라   7. he will perish forever, like his own dung; those who have seen him will say, 'Where is he?'</vt:lpstr>
      <vt:lpstr>8. 그는 꿈 같이 지나가니 다시 찾을 수 없을 것이요 밤에 보이는 환상처럼 사라지리라   8. Like a dream he flies away, no more to be found, banished like a vision of the night.</vt:lpstr>
      <vt:lpstr>9. 그를 본 눈이 다시 그를 보지 못할 것이요 그의 처소도 다시 그를 보지 못할 것이며   9. The eye that saw him will not see him again; his place will look on him no more.</vt:lpstr>
      <vt:lpstr>10. 그의 아들들은 가난한 자에게 은혜를 구하겠고 그도 얻은 재물을 자기 손으로 도로 줄 것이며   10. His children must make amends to the poor; his own hands must give back his wealth.</vt:lpstr>
      <vt:lpstr>11. 그의 기골이 청년 같이 강장하나 그 기세가 그와 함께 흙에 누우리라   11. The youthful vigor that fills his bones will lie with him in the dust.</vt:lpstr>
      <vt:lpstr>12. 그는 비록 악을 달게 여겨 혀 밑에 감추며   12. 'Though evil is sweet in his mouth and he hides it under his tongue,</vt:lpstr>
      <vt:lpstr>13. 아껴서 버리지 아니하고 입천장에 물고 있을지라도   13. though he cannot bear to let it go and keeps it in his mouth,</vt:lpstr>
      <vt:lpstr>14. 그의 음식이 창자 속에서 변하며 뱃속에서 독사의 쓸개가 되느니라   14. yet his food will turn sour in his stomach; it will become the venom of serpents within him.</vt:lpstr>
      <vt:lpstr>15. 그가 재물을 삼켰을지라도 토할 것은 하나님이 그의 배에서 도로 나오게 하심이니   15. He will spit out the riches he swallowed; God will make his stomach vomit them up.</vt:lpstr>
      <vt:lpstr>16. 그는 독사의 독을 빨며 뱀의 혀에 죽을 것이라   16. He will suck the poison of serpents; the fangs of an adder will kill him.</vt:lpstr>
      <vt:lpstr>17. 그는 강 곧 꿀과 엉긴 젖이 흐르는 강을 보지 못할 것이요   17. He will not enjoy the streams, the rivers flowing with honey and cream.</vt:lpstr>
      <vt:lpstr>18. 수고하여 얻은 것을 삼키지 못하고 돌려 주며 매매하여 얻은 재물로 즐거움을 삼지 못하리니   18. What he toiled for he must give back uneaten; he will not enjoy the profit from his trading.</vt:lpstr>
      <vt:lpstr>19. 이는 그가 가난한 자를 학대하고 버렸음이요 자기가 세우지 않은 집을 빼앗음이니라   19. For he has oppressed the poor and left them destitute; he has seized houses he did not build.</vt:lpstr>
      <vt:lpstr>20. 그는 마음에 평안을 알지 못하니 그가 기뻐하는 것을 하나도 보존하지 못하겠고   20. 'Surely he will have no respite from his craving; he cannot save himself by his treasure.</vt:lpstr>
      <vt:lpstr>21. 남기는 것이 없이 모두 먹으니 그런즉 그 행복이 오래 가지 못할 것이라   21. Nothing is left for him to devour; his prosperity will not endure.</vt:lpstr>
      <vt:lpstr>22. 풍족할 때에도 괴로움이 이르리니 모든 재난을 주는 자의 손이 그에게 임하리라   22. In the midst of his plenty, distress will overtake him; the full force of misery will come upon him.</vt:lpstr>
      <vt:lpstr>23. 그가 배를 불리려 할 때에 하나님이 맹렬한 진노를 내리시리니 음식을 먹을 때에 그의 위에 비 같이 쏟으시리라   23. When he has filled his belly, God will vent his burning anger against him and rain down his blows upon him.</vt:lpstr>
      <vt:lpstr>24. 그가 철 병기를 피할 때에는 놋화살을 쏘아 꿰뚫을 것이요   24. Though he flees from an iron weapon, a bronze-tipped arrow pierces him.</vt:lpstr>
      <vt:lpstr>25. 몸에서 그의 화살을 빼낸즉 번쩍번쩍하는 촉이 그의 쓸개에서 나오고 큰 두려움이 그에게 닥치느니라   25. He pulls it out of his back, the gleaming point out of his liver. Terrors will come over him;</vt:lpstr>
      <vt:lpstr>26. 큰 어둠이 그를 위하여 예비되어 있고 사람이 피우지 않은 불이 그를 멸하며 그 장막에 남은 것을 해치리라   26. total darkness lies in wait for his treasures. A fire unfanned will consume him and devour what is left in his tent.</vt:lpstr>
      <vt:lpstr>27. 하늘이 그의 죄악을 드러낼 것이요 땅이 그를 대항하여 일어날 것인즉   27. The heavens will expose his guilt; the earth will rise up against him.</vt:lpstr>
      <vt:lpstr>28. 그의 가산이 떠나가며 하나님의 진노의 날에 끌려가리라   28. A flood will carry off his house, rushing waters on the day of God's wrath.</vt:lpstr>
      <vt:lpstr>29. 이는 악인이 하나님께 받을 분깃이요 하나님이 그에게 정하신 기업이니라   29. Such is the fate God allots the wicked, the heritage appointed for them by God.'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2021-03-11T04:19:58Z</dcterms:modified>
</cp:coreProperties>
</file>