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8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1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3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9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3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7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6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요나가 물고기 뱃속에서 그의 하나님 여호와께 기도하여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From inside the fish Jonah prayed to the LORD his God.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6329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여호와께서 그 물고기에게 말씀하시매 요나를 육지에 토하니라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And the LORD commanded the fish, and it vomited Jonah onto dry land.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7793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이르되 내가 받는 고난으로 말미암아 여호와께 불러 아뢰었더니 주께서 내게 대답하셨고 내가 스올의 뱃속에서 부르짖었더니 주께서 내 음성을 들으셨나이다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He said: 'In my distress I called to the LORD, and he answered me. From the depths of the grave I called for help, and you listened to my cry.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54920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주께서 나를 깊음 속 바다 가운데에 던지셨으므로 큰 물이 나를 둘렀고 주의 파도와 큰 물결이 다 내 위에 넘쳤나이다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You hurled me into the deep, into the very heart of the seas, and the currents swirled about me; all your waves and breakers swept over me.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21207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내가 말하기를 내가 주의 목전에서 쫓겨났을지라도 다시 주의 성전을 바라보겠다 하였나이다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I said, 'I have been banished from your sight; yet I will look again toward your holy temple.'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7507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물이 나를 영혼까지 둘렀사오며 깊음이 나를 에워싸고 바다 풀이 내 머리를 감쌌나이다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The engulfing waters threatened me, the deep surrounded me; seaweed was wrapped around my head.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846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내가 산의 뿌리까지 내려갔사오며 땅이 그 빗장으로 나를 오래도록 막았사오나 나의 하나님 여호와여 주께서 내 생명을 구덩이에서 건지셨나이다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To the roots of the mountains I sank down; the earth beneath barred me in forever. But you brought my life up from the pit, O LORD my God.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341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 영혼이 내 속에서 피곤할 때에 내가 여호와를 생각하였더니 내 기도가 주께 이르렀사오며 주의 성전에 미쳤나이다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'When my life was ebbing away, I remembered you, LORD, and my prayer rose to you, to your holy temple.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8485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거짓되고 헛된 것을 숭상하는 모든 자는 자기에게 베푸신 은혜를 버렸사오나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'Those who cling to worthless idols forfeit the grace that could be theirs.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9051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나는 감사하는 목소리로 주께 제사를 드리며 나의 서원을 주께 갚겠나이다 구원은 여호와께 속하였나이다 하니라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But I, with a song of thanksgiving, will sacrifice to you. What I have vowed I will make good. Salvation comes from the LORD.'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8732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436</Words>
  <Application>Microsoft Office PowerPoint</Application>
  <PresentationFormat>와이드스크린</PresentationFormat>
  <Paragraphs>10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맑은 고딕</vt:lpstr>
      <vt:lpstr>Arial</vt:lpstr>
      <vt:lpstr>Calibri</vt:lpstr>
      <vt:lpstr>Calibri Light</vt:lpstr>
      <vt:lpstr>Office 테마</vt:lpstr>
      <vt:lpstr>1. 요나가 물고기 뱃속에서 그의 하나님 여호와께 기도하여   1. From inside the fish Jonah prayed to the LORD his God.</vt:lpstr>
      <vt:lpstr>2. 이르되 내가 받는 고난으로 말미암아 여호와께 불러 아뢰었더니 주께서 내게 대답하셨고 내가 스올의 뱃속에서 부르짖었더니 주께서 내 음성을 들으셨나이다   2. He said: 'In my distress I called to the LORD, and he answered me. From the depths of the grave I called for help, and you listened to my cry.</vt:lpstr>
      <vt:lpstr>3. 주께서 나를 깊음 속 바다 가운데에 던지셨으므로 큰 물이 나를 둘렀고 주의 파도와 큰 물결이 다 내 위에 넘쳤나이다   3. You hurled me into the deep, into the very heart of the seas, and the currents swirled about me; all your waves and breakers swept over me.</vt:lpstr>
      <vt:lpstr>4. 내가 말하기를 내가 주의 목전에서 쫓겨났을지라도 다시 주의 성전을 바라보겠다 하였나이다   4. I said, 'I have been banished from your sight; yet I will look again toward your holy temple.'</vt:lpstr>
      <vt:lpstr>5. 물이 나를 영혼까지 둘렀사오며 깊음이 나를 에워싸고 바다 풀이 내 머리를 감쌌나이다   5. The engulfing waters threatened me, the deep surrounded me; seaweed was wrapped around my head.</vt:lpstr>
      <vt:lpstr>6. 내가 산의 뿌리까지 내려갔사오며 땅이 그 빗장으로 나를 오래도록 막았사오나 나의 하나님 여호와여 주께서 내 생명을 구덩이에서 건지셨나이다   6. To the roots of the mountains I sank down; the earth beneath barred me in forever. But you brought my life up from the pit, O LORD my God.</vt:lpstr>
      <vt:lpstr>7. 내 영혼이 내 속에서 피곤할 때에 내가 여호와를 생각하였더니 내 기도가 주께 이르렀사오며 주의 성전에 미쳤나이다   7. 'When my life was ebbing away, I remembered you, LORD, and my prayer rose to you, to your holy temple.</vt:lpstr>
      <vt:lpstr>8. 거짓되고 헛된 것을 숭상하는 모든 자는 자기에게 베푸신 은혜를 버렸사오나   8. 'Those who cling to worthless idols forfeit the grace that could be theirs.</vt:lpstr>
      <vt:lpstr>9. 나는 감사하는 목소리로 주께 제사를 드리며 나의 서원을 주께 갚겠나이다 구원은 여호와께 속하였나이다 하니라   9. But I, with a song of thanksgiving, will sacrifice to you. What I have vowed I will make good. Salvation comes from the LORD.'</vt:lpstr>
      <vt:lpstr>10. 여호와께서 그 물고기에게 말씀하시매 요나를 육지에 토하니라   10. And the LORD commanded the fish, and it vomited Jonah onto dry land.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[TITLE: ][CHAP::][PARA]</dc:title>
  <cp:lastModifiedBy>jseo7@ad.brown.edu</cp:lastModifiedBy>
  <cp:revision>9</cp:revision>
  <dcterms:modified xsi:type="dcterms:W3CDTF">2021-03-11T04:41:33Z</dcterms:modified>
</cp:coreProperties>
</file>