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96" y="8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168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385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9120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4" name="바닥글 개체 틀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endParaRPr lang="ko-KR"/>
          </a:p>
        </p:txBody>
      </p:sp>
    </p:spTree>
    <p:extLst>
      <p:ext uri="{BB962C8B-B14F-4D97-AF65-F5344CB8AC3E}">
        <p14:creationId xmlns:p14="http://schemas.microsoft.com/office/powerpoint/2010/main" val="3262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337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518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511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093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235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9873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676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663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046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1.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내 아들아 내 지혜에 주의하며 내 명철에 네 귀를 기울여서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1. My son, pay attention to my wisdom, listen well to my words of insight,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9800203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10.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두렵건대 타인이 네 재물로 충족하게 되며 네 수고한 것이 외인의 집에 있게 될까 하노라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10. lest strangers feast on your wealth and your toil enrich another man's house.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9349346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11.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두렵건대 마지막에 이르러 네 몸</a:t>
            </a: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네 육체가 쇠약할 때에 네가 한탄하여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11. At the end of your life you will groan, when your flesh and body are spent.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8576510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12.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말하기를 내가 어찌하여 훈계를 싫어하며 내 마음이 꾸지람을 가벼이 여기고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12. You will say, 'How I hated discipline! How my heart spurned correction!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6730059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13.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내 선생의 목소리를 청종하지 아니하며 나를 가르치는 이에게 귀를 기울이지 아니하였던고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13. I would not obey my teachers or listen to my instructors.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954865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14.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많은 무리들이 모인 중에서 큰 악에 빠지게 되었노라 하게 될까 염려하노라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14. I have come to the brink of utter ruin in the midst of the whole assembly.'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0683631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15.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너는 네 우물에서 물을 마시며 네 샘에서 흐르는 물을 마시라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15. Drink water from your own cistern, running water from your own well.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7395355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16.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어찌하여 네 샘물을 집 밖으로 넘치게 하며 네 도랑물을 거리로 흘러가게 하겠느냐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16. Should your springs overflow in the streets, your streams of water in the public squares?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7991228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17.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그 물이 네게만 있게 하고 타인과 더불어 그것을 나누지 말라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17. Let them be yours alone, never to be shared with strangers.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6746232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18.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네 샘으로 복되게 하라 네가 젊어서 취한 아내를 즐거워하라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18. May your fountain be blessed, and may you rejoice in the wife of your youth.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4974836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19.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그는 사랑스러운 암사슴 같고 아름다운 암노루 같으니 너는 그의 품을 항상 족하게 여기며 그의 사랑을 항상 연모하라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19. A loving doe, a graceful deer-may her breasts satisfy you always, may you ever be captivated by her love.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6170683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2.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근신을 지키며 네 입술로 지식을 지키도록 하라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2. that you may maintain discretion and your lips may preserve knowledge.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8861298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20.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내 아들아 어찌하여 음녀를 연모하겠으며 어찌하여 이방 계집의 가슴을 안겠느냐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20. Why be captivated, my son, by an adulteress? Why embrace the bosom of another man's wife?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6894960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21.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대저 사람의 길은 여호와의 눈 앞에 있나니 그가 그 사람의 모든 길을 평탄하게 하시느니라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21. For a man's ways are in full view of the LORD, and he examines all his paths.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756520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22.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악인은 자기의 악에 걸리며 그 죄의 줄에 매이나니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22. The evil deeds of a wicked man ensnare him; the cords of his sin hold him fast.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3439351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23.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그는 훈계를 받지 아니함으로 말미암아 죽겠고 심히 미련함으로 말미암아 혼미하게 되느니라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23. He will die for lack of discipline, led astray by his own great folly.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394281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3.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대저 음녀의 입술은 꿀을 떨어뜨리며 그의 입은 기름보다 미끄러우나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3. For the lips of an adulteress drip honey, and her speech is smoother than oil;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8789835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4.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나중은 쑥 같이 쓰고 두 날 가진 칼 같이 날카로우며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4. but in the end she is bitter as gall, sharp as a double-edged sword.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310291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5.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그의 발은 사지로 내려가며 그의 걸음은 스올로 나아가나니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5. Her feet go down to death; her steps lead straight to the grave.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242141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6.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그는 생명의 평탄한 길을 찾지 못하며 자기 길이 든든하지 못하여도 그것을 깨닫지 못하느니라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6. She gives no thought to the way of life; her paths are crooked, but she knows it not.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4742049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7.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그런즉 아들들아 나에게 들으며 내 입의 말을 버리지 말고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7. Now then, my sons, listen to me; do not turn aside from what I say.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4223779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8.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네 길을 그에게서 멀리 하라 그의 집 문에도 가까이 가지 말라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8. Keep to a path far from her, do not go near the door of her house,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144257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9.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두렵건대 네 존영이 남에게 잃어버리게 되며 네 수한이 잔인한 자에게 빼앗기게 될까 하노라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9. lest you give your best strength to others and your years to one who is cruel,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9744369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</TotalTime>
  <Words>795</Words>
  <Application>Microsoft Office PowerPoint</Application>
  <PresentationFormat>와이드스크린</PresentationFormat>
  <Paragraphs>23</Paragraphs>
  <Slides>23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23</vt:i4>
      </vt:variant>
    </vt:vector>
  </HeadingPairs>
  <TitlesOfParts>
    <vt:vector size="28" baseType="lpstr">
      <vt:lpstr>맑은 고딕</vt:lpstr>
      <vt:lpstr>Arial</vt:lpstr>
      <vt:lpstr>Calibri</vt:lpstr>
      <vt:lpstr>Calibri Light</vt:lpstr>
      <vt:lpstr>Office 테마</vt:lpstr>
      <vt:lpstr>1. 내 아들아 내 지혜에 주의하며 내 명철에 네 귀를 기울여서   1. My son, pay attention to my wisdom, listen well to my words of insight,</vt:lpstr>
      <vt:lpstr>2. 근신을 지키며 네 입술로 지식을 지키도록 하라   2. that you may maintain discretion and your lips may preserve knowledge.</vt:lpstr>
      <vt:lpstr>3. 대저 음녀의 입술은 꿀을 떨어뜨리며 그의 입은 기름보다 미끄러우나   3. For the lips of an adulteress drip honey, and her speech is smoother than oil;</vt:lpstr>
      <vt:lpstr>4. 나중은 쑥 같이 쓰고 두 날 가진 칼 같이 날카로우며   4. but in the end she is bitter as gall, sharp as a double-edged sword.</vt:lpstr>
      <vt:lpstr>5. 그의 발은 사지로 내려가며 그의 걸음은 스올로 나아가나니   5. Her feet go down to death; her steps lead straight to the grave.</vt:lpstr>
      <vt:lpstr>6. 그는 생명의 평탄한 길을 찾지 못하며 자기 길이 든든하지 못하여도 그것을 깨닫지 못하느니라   6. She gives no thought to the way of life; her paths are crooked, but she knows it not.</vt:lpstr>
      <vt:lpstr>7. 그런즉 아들들아 나에게 들으며 내 입의 말을 버리지 말고   7. Now then, my sons, listen to me; do not turn aside from what I say.</vt:lpstr>
      <vt:lpstr>8. 네 길을 그에게서 멀리 하라 그의 집 문에도 가까이 가지 말라   8. Keep to a path far from her, do not go near the door of her house,</vt:lpstr>
      <vt:lpstr>9. 두렵건대 네 존영이 남에게 잃어버리게 되며 네 수한이 잔인한 자에게 빼앗기게 될까 하노라   9. lest you give your best strength to others and your years to one who is cruel,</vt:lpstr>
      <vt:lpstr>10. 두렵건대 타인이 네 재물로 충족하게 되며 네 수고한 것이 외인의 집에 있게 될까 하노라   10. lest strangers feast on your wealth and your toil enrich another man's house.</vt:lpstr>
      <vt:lpstr>11. 두렵건대 마지막에 이르러 네 몸, 네 육체가 쇠약할 때에 네가 한탄하여   11. At the end of your life you will groan, when your flesh and body are spent.</vt:lpstr>
      <vt:lpstr>12. 말하기를 내가 어찌하여 훈계를 싫어하며 내 마음이 꾸지람을 가벼이 여기고   12. You will say, 'How I hated discipline! How my heart spurned correction!</vt:lpstr>
      <vt:lpstr>13. 내 선생의 목소리를 청종하지 아니하며 나를 가르치는 이에게 귀를 기울이지 아니하였던고   13. I would not obey my teachers or listen to my instructors.</vt:lpstr>
      <vt:lpstr>14. 많은 무리들이 모인 중에서 큰 악에 빠지게 되었노라 하게 될까 염려하노라   14. I have come to the brink of utter ruin in the midst of the whole assembly.'</vt:lpstr>
      <vt:lpstr>15. 너는 네 우물에서 물을 마시며 네 샘에서 흐르는 물을 마시라   15. Drink water from your own cistern, running water from your own well.</vt:lpstr>
      <vt:lpstr>16. 어찌하여 네 샘물을 집 밖으로 넘치게 하며 네 도랑물을 거리로 흘러가게 하겠느냐   16. Should your springs overflow in the streets, your streams of water in the public squares?</vt:lpstr>
      <vt:lpstr>17. 그 물이 네게만 있게 하고 타인과 더불어 그것을 나누지 말라   17. Let them be yours alone, never to be shared with strangers.</vt:lpstr>
      <vt:lpstr>18. 네 샘으로 복되게 하라 네가 젊어서 취한 아내를 즐거워하라   18. May your fountain be blessed, and may you rejoice in the wife of your youth.</vt:lpstr>
      <vt:lpstr>19. 그는 사랑스러운 암사슴 같고 아름다운 암노루 같으니 너는 그의 품을 항상 족하게 여기며 그의 사랑을 항상 연모하라   19. A loving doe, a graceful deer-may her breasts satisfy you always, may you ever be captivated by her love.</vt:lpstr>
      <vt:lpstr>20. 내 아들아 어찌하여 음녀를 연모하겠으며 어찌하여 이방 계집의 가슴을 안겠느냐   20. Why be captivated, my son, by an adulteress? Why embrace the bosom of another man's wife?</vt:lpstr>
      <vt:lpstr>21. 대저 사람의 길은 여호와의 눈 앞에 있나니 그가 그 사람의 모든 길을 평탄하게 하시느니라   21. For a man's ways are in full view of the LORD, and he examines all his paths.</vt:lpstr>
      <vt:lpstr>22. 악인은 자기의 악에 걸리며 그 죄의 줄에 매이나니   22. The evil deeds of a wicked man ensnare him; the cords of his sin hold him fast.</vt:lpstr>
      <vt:lpstr>23. 그는 훈계를 받지 아니함으로 말미암아 죽겠고 심히 미련함으로 말미암아 혼미하게 되느니라   23. He will die for lack of discipline, led astray by his own great folly.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[TITLE: ][CHAP::][PARA]</dc:title>
  <cp:lastModifiedBy>jseo7@ad.brown.edu</cp:lastModifiedBy>
  <cp:revision>9</cp:revision>
  <dcterms:modified xsi:type="dcterms:W3CDTF">2021-03-11T04:24:48Z</dcterms:modified>
</cp:coreProperties>
</file>