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6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38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12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26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3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51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9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3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7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7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6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4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무리에게서 스스로 갈라지는 자는 자기 소욕을 따르는 자라 온갖 참 지혜를 배척하느니라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An unfriendly man pursues selfish ends; he defies all sound judgment.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07503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10.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여호와의 이름은 견고한 망대라 의인은 그리로 달려가서 안전함을 얻느니라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10. The name of the LORD is a strong tower; the righteous run to it and are safe.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46082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부자의 재물은 그의 견고한 성이라 그가 높은 성벽 같이 여기느니라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11. The wealth of the rich is their fortified city; they imagine it an unscalable wall.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24801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사람의 마음의 교만은 멸망의 선봉이요 겸손은 존귀의 길잡이니라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12. Before his downfall a man's heart is proud, but humility comes before honor.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2503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13.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사연을 듣기 전에 대답하는 자는 미련하여 욕을 당하느니라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13. He who answers before listening-that is his folly and his shame.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88427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14.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사람의 심령은 그의 병을 능히 이기려니와 심령이 상하면 그것을 누가 일으키겠느냐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14. A man's spirit sustains him in sickness, but a crushed spirit who can bear?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91139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15.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명철한 자의 마음은 지식을 얻고 지혜로운 자의 귀는 지식을 구하느니라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15. The heart of the discerning acquires knowledge; the ears of the wise seek it out.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91304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16.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사람의 선물은 그의 길을 넓게 하며 또 존귀한 자 앞으로 그를 인도하느니라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16. A gift opens the way for the giver and ushers him into the presence of the great.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50672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17.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송사에서는 먼저 온 사람의 말이 바른 것 같으나 그의 상대자가 와서 밝히느니라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17. The first to present his case seems right, till another comes forward and questions him.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88652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18.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제비 뽑는 것은 다툼을 그치게 하여 강한 자 사이에 해결하게 하느니라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18. Casting the lot settles disputes and keeps strong opponents apart.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95984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19.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노엽게 한 형제와 화목하기가 견고한 성을 취하기보다 어려운즉 이러한 다툼은 산성 문빗장 같으니라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19. An offended brother is more unyielding than a fortified city, and disputes are like the barred gates of a citadel.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7561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미련한 자는 명철을 기뻐하지 아니하고 자기의 의사를 드러내기만 기뻐하느니라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A fool finds no pleasure in understanding but delights in airing his own opinions.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9071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20.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사람은 입에서 나오는 열매로 말미암아 배부르게 되나니 곧 그의 입술에서 나는 것으로 말미암아 만족하게 되느니라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20. From the fruit of his mouth a man's stomach is filled; with the harvest from his lips he is satisfied.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98586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죽고 사는 것이 혀의 힘에 달렸나니 혀를 쓰기 좋아하는 자는 혀의 열매를 먹으리라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21. The tongue has the power of life and death, and those who love it will eat its fruit.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31790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아내를 얻는 자는 복을 얻고 여호와께 은총을 받는 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22. He who finds a wife finds what is good and receives favor from the LORD.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30707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23.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가난한 자는 간절한 말로 구하여도 부자는 엄한 말로 대답하느니라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23. A poor man pleads for mercy, but a rich man answers harshly.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44555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24.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많은 친구를 얻는 자는 해를 당하게 되거니와 어떤 친구는 형제보다 친밀하니라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24. A man of many companions may come to ruin, but there is a friend who sticks closer than a brother.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36627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악한 자가 이를 때에는 멸시도 따라오고 부끄러운 것이 이를 때에는 능욕도 함께 오느니라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When wickedness comes, so does contempt, and with shame comes disgrace.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48525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명철한 사람의 입의 말은 깊은 물과 같고 지혜의 샘은 솟구쳐 흐르는 내와 같으니라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The words of a man's mouth are deep waters, but the fountain of wisdom is a bubbling brook.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58624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악인을 두둔하는 것과 재판할 때에 의인을 억울하게 하는 것이 선하지 아니하니라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It is not good to be partial to the wicked or to deprive the innocent of justice.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58174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6.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미련한 자의 입술은 다툼을 일으키고 그의 입은 매를 자청하느니라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6. A fool's lips bring him strife, and his mouth invites a beating.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37275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7.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미련한 자의 입은 그의 멸망이 되고 그의 입술은 그의 영혼의 그물이 되느니라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7. A fool's mouth is his undoing, and his lips are a snare to his soul.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24077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8.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남의 말하기를 좋아하는 자의 말은 별식과 같아서 뱃속 깊은 데로 내려가느니라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8. The words of a gossip are like choice morsels; they go down to a man's inmost parts.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05483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9.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자기의 일을 게을리하는 자는 패가하는 자의 형제니라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9. One who is slack in his work is brother to one who destroys.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34661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828</Words>
  <Application>Microsoft Office PowerPoint</Application>
  <PresentationFormat>와이드스크린</PresentationFormat>
  <Paragraphs>24</Paragraphs>
  <Slides>24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9" baseType="lpstr">
      <vt:lpstr>맑은 고딕</vt:lpstr>
      <vt:lpstr>Arial</vt:lpstr>
      <vt:lpstr>Calibri</vt:lpstr>
      <vt:lpstr>Calibri Light</vt:lpstr>
      <vt:lpstr>Office 테마</vt:lpstr>
      <vt:lpstr>1. 무리에게서 스스로 갈라지는 자는 자기 소욕을 따르는 자라 온갖 참 지혜를 배척하느니라   1. An unfriendly man pursues selfish ends; he defies all sound judgment.</vt:lpstr>
      <vt:lpstr>2. 미련한 자는 명철을 기뻐하지 아니하고 자기의 의사를 드러내기만 기뻐하느니라   2. A fool finds no pleasure in understanding but delights in airing his own opinions.</vt:lpstr>
      <vt:lpstr>3. 악한 자가 이를 때에는 멸시도 따라오고 부끄러운 것이 이를 때에는 능욕도 함께 오느니라   3. When wickedness comes, so does contempt, and with shame comes disgrace.</vt:lpstr>
      <vt:lpstr>4. 명철한 사람의 입의 말은 깊은 물과 같고 지혜의 샘은 솟구쳐 흐르는 내와 같으니라   4. The words of a man's mouth are deep waters, but the fountain of wisdom is a bubbling brook.</vt:lpstr>
      <vt:lpstr>5. 악인을 두둔하는 것과 재판할 때에 의인을 억울하게 하는 것이 선하지 아니하니라   5. It is not good to be partial to the wicked or to deprive the innocent of justice.</vt:lpstr>
      <vt:lpstr>6. 미련한 자의 입술은 다툼을 일으키고 그의 입은 매를 자청하느니라   6. A fool's lips bring him strife, and his mouth invites a beating.</vt:lpstr>
      <vt:lpstr>7. 미련한 자의 입은 그의 멸망이 되고 그의 입술은 그의 영혼의 그물이 되느니라   7. A fool's mouth is his undoing, and his lips are a snare to his soul.</vt:lpstr>
      <vt:lpstr>8. 남의 말하기를 좋아하는 자의 말은 별식과 같아서 뱃속 깊은 데로 내려가느니라   8. The words of a gossip are like choice morsels; they go down to a man's inmost parts.</vt:lpstr>
      <vt:lpstr>9. 자기의 일을 게을리하는 자는 패가하는 자의 형제니라   9. One who is slack in his work is brother to one who destroys.</vt:lpstr>
      <vt:lpstr>10. 여호와의 이름은 견고한 망대라 의인은 그리로 달려가서 안전함을 얻느니라   10. The name of the LORD is a strong tower; the righteous run to it and are safe.</vt:lpstr>
      <vt:lpstr>11. 부자의 재물은 그의 견고한 성이라 그가 높은 성벽 같이 여기느니라   11. The wealth of the rich is their fortified city; they imagine it an unscalable wall.</vt:lpstr>
      <vt:lpstr>12. 사람의 마음의 교만은 멸망의 선봉이요 겸손은 존귀의 길잡이니라   12. Before his downfall a man's heart is proud, but humility comes before honor.</vt:lpstr>
      <vt:lpstr>13. 사연을 듣기 전에 대답하는 자는 미련하여 욕을 당하느니라   13. He who answers before listening-that is his folly and his shame.</vt:lpstr>
      <vt:lpstr>14. 사람의 심령은 그의 병을 능히 이기려니와 심령이 상하면 그것을 누가 일으키겠느냐   14. A man's spirit sustains him in sickness, but a crushed spirit who can bear?</vt:lpstr>
      <vt:lpstr>15. 명철한 자의 마음은 지식을 얻고 지혜로운 자의 귀는 지식을 구하느니라   15. The heart of the discerning acquires knowledge; the ears of the wise seek it out.</vt:lpstr>
      <vt:lpstr>16. 사람의 선물은 그의 길을 넓게 하며 또 존귀한 자 앞으로 그를 인도하느니라   16. A gift opens the way for the giver and ushers him into the presence of the great.</vt:lpstr>
      <vt:lpstr>17. 송사에서는 먼저 온 사람의 말이 바른 것 같으나 그의 상대자가 와서 밝히느니라   17. The first to present his case seems right, till another comes forward and questions him.</vt:lpstr>
      <vt:lpstr>18. 제비 뽑는 것은 다툼을 그치게 하여 강한 자 사이에 해결하게 하느니라   18. Casting the lot settles disputes and keeps strong opponents apart.</vt:lpstr>
      <vt:lpstr>19. 노엽게 한 형제와 화목하기가 견고한 성을 취하기보다 어려운즉 이러한 다툼은 산성 문빗장 같으니라   19. An offended brother is more unyielding than a fortified city, and disputes are like the barred gates of a citadel.</vt:lpstr>
      <vt:lpstr>20. 사람은 입에서 나오는 열매로 말미암아 배부르게 되나니 곧 그의 입술에서 나는 것으로 말미암아 만족하게 되느니라   20. From the fruit of his mouth a man's stomach is filled; with the harvest from his lips he is satisfied.</vt:lpstr>
      <vt:lpstr>21. 죽고 사는 것이 혀의 힘에 달렸나니 혀를 쓰기 좋아하는 자는 혀의 열매를 먹으리라   21. The tongue has the power of life and death, and those who love it will eat its fruit.</vt:lpstr>
      <vt:lpstr>22. 아내를 얻는 자는 복을 얻고 여호와께 은총을 받는 자니라   22. He who finds a wife finds what is good and receives favor from the LORD.</vt:lpstr>
      <vt:lpstr>23. 가난한 자는 간절한 말로 구하여도 부자는 엄한 말로 대답하느니라   23. A poor man pleads for mercy, but a rich man answers harshly.</vt:lpstr>
      <vt:lpstr>24. 많은 친구를 얻는 자는 해를 당하게 되거니와 어떤 친구는 형제보다 친밀하니라   24. A man of many companions may come to ruin, but there is a friend who sticks closer than a brother.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[TITLE: ][CHAP::][PARA]</dc:title>
  <cp:lastModifiedBy>jseo7@ad.brown.edu</cp:lastModifiedBy>
  <cp:revision>9</cp:revision>
  <dcterms:modified xsi:type="dcterms:W3CDTF">2021-03-11T04:25:11Z</dcterms:modified>
</cp:coreProperties>
</file>