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왕의 마음이 여호와의 손에 있음이 마치 봇물과 같아서 그가 임의로 인도하시느니라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The king's heart is in the hand of the LORD; he directs it like a watercourse wherever he pleases.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052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악인의 마음은 남의 재앙을 원하나니 그 이웃도 그 앞에서 은혜를 입지 못하느니라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The wicked man craves evil; his neighbor gets no mercy from him.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4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거만한 자가 벌을 받으면 어리석은 자도 지혜를 얻겠고 지혜로운 자가 교훈을 받으면 지식이 더하리라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When a mocker is punished, the simple gain wisdom; when a wise man is instructed, he gets knowledge.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314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의로우신 자는 악인의 집을 감찰하시고 악인을 환난에 던지시느니라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The Righteous One takes note of the house of the wicked and brings the wicked to ruin.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003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귀를 막고 가난한 자가 부르짖는 소리를 듣지 아니하면 자기가 부르짖을 때에도 들을 자가 없으리라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If a man shuts his ears to the cry of the poor, he too will cry out and not be answered.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72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은밀한 선물은 노를 쉬게 하고 품 안의 뇌물은 맹렬한 분을 그치게 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A gift given in secret soothes anger, and a bribe concealed in the cloak pacifies great wrath.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882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정의를 행하는 것이 의인에게는 즐거움이요 죄인에게는 패망이니라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When justice is done, it brings joy to the righteous but terror to evildoers.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514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명철의 길을 떠난 사람은 사망의 회중에 거하리라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A man who strays from the path of understanding comes to rest in the company of the dead.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745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연락을 좋아하는 자는 가난하게 되고 술과 기름을 좋아하는 자는 부하게 되지 못하느니라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He who loves pleasure will become poor; whoever loves wine and oil will never be rich.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3195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악인은 의인의 속전이 되고 사악한 자는 정직한 자의 대신이 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The wicked become a ransom for the righteous, and the unfaithful for the upright.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381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다투며 성내는 여인과 함께 사는 것보다 광야에서 사는 것이 나으니라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Better to live in a desert than with a quarrelsome and ill-tempered wife.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130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사람의 행위가 자기 보기에는 모두 정직하여도 여호와는 마음을 감찰하시느니라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All a man's ways seem right to him, but the LORD weighs the heart.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5259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지혜 있는 자의 집에는 귀한 보배와 기름이 있으나 미련한 자는 이것을 다 삼켜 버리느니라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In the house of the wise are stores of choice food and oil, but a foolish man devours all he has.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6776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공의와 인자를 따라 구하는 자는 생명과 공의와 영광을 얻느니라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He who pursues righteousness and love finds life, prosperity and honor.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7971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지혜로운 자는 용사의 성에 올라가서 그 성이 의지하는 방벽을 허느니라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A wise man attacks the city of the mighty and pulls down the stronghold in which they trust.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5055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입과 혀를 지키는 자는 자기의 영혼을 환난에서 보전하느니라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He who guards his mouth and his tongue keeps himself from calamity.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6256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무례하고 교만한 자를 이름하여 망령된 자라 하나니 이는 넘치는 교만으로 행함이니라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The proud and arrogant man-'Mocker' is his name; he behaves with overweening pride.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9713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게으른 자의 욕망이 자기를 죽이나니 이는 자기의 손으로 일하기를 싫어함이니라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25. The sluggard's craving will be the death of him, because his hands refuse to work.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1631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어떤 자는 종일토록 탐하기만 하나 의인은 아끼지 아니하고 베푸느니라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26. All day long he craves for more, but the righteous give without sparing.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0771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악인의 제물은 본래 가증하거든 하물며 악한 뜻으로 드리는 것이랴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27. The sacrifice of the wicked is detestable-how much more so when brought with evil intent!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0982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거짓 증인은 패망하려니와 확실히 들은 사람의 말은 힘이 있느니라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28. A false witness will perish, and whoever listens to him will be destroyed forever.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8790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악인은 자기의 얼굴을 굳게 하나 정직한 자는 자기의 행위를 삼가느니라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29. A wicked man puts up a bold front, but an upright man gives thought to his ways.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653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공의와 정의를 행하는 것은 제사 드리는 것보다 여호와께서 기쁘게 여기시느니라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To do what is right and just is more acceptable to the LORD than sacrifice.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2214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지혜로도 못하고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명철로도 못하고 모략으로도 여호와를 당하지 못하느니라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30. There is no wisdom, no insight, no plan that can succeed against the LORD.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4824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싸울 날을 위하여 마병을 예비하거니와 이김은 여호와께 있느니라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31. The horse is made ready for the day of battle, but victory rests with the LORD.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914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눈이 높은 것과 마음이 교만한 것과 악인이 형통한 것은 다 죄니라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Haughty eyes and a proud heart, the lamp of the wicked, are sin!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865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부지런한 자의 경영은 풍부함에 이를 것이나 조급한 자는 궁핍함에 이를 따름이니라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The plans of the diligent lead to profit as surely as haste leads to poverty.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160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속이는 말로 재물을 모으는 것은 죽음을 구하는 것이라 곧 불려다니는 안개니라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A fortune made by a lying tongue is a fleeting vapor and a deadly snare.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328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악인의 강포는 자기를 소멸하나니 이는 정의를 행하기 싫어함이니라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The violence of the wicked will drag them away, for they refuse to do what is right.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186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죄를 크게 범한 자의 길은 심히 구부러지고 깨끗한 자의 길은 곧으니라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The way of the guilty is devious, but the conduct of the innocent is upright.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06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다투는 여인과 함께 큰 집에서 사는 것보다 움막에서 사는 것이 나으니라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Better to live on a corner of the roof than share a house with a quarrelsome wife.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193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1068</Words>
  <Application>Microsoft Office PowerPoint</Application>
  <PresentationFormat>와이드스크린</PresentationFormat>
  <Paragraphs>31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Calibri Light</vt:lpstr>
      <vt:lpstr>Office 테마</vt:lpstr>
      <vt:lpstr>1. 왕의 마음이 여호와의 손에 있음이 마치 봇물과 같아서 그가 임의로 인도하시느니라   1. The king's heart is in the hand of the LORD; he directs it like a watercourse wherever he pleases.</vt:lpstr>
      <vt:lpstr>2. 사람의 행위가 자기 보기에는 모두 정직하여도 여호와는 마음을 감찰하시느니라   2. All a man's ways seem right to him, but the LORD weighs the heart.</vt:lpstr>
      <vt:lpstr>3. 공의와 정의를 행하는 것은 제사 드리는 것보다 여호와께서 기쁘게 여기시느니라   3. To do what is right and just is more acceptable to the LORD than sacrifice.</vt:lpstr>
      <vt:lpstr>4. 눈이 높은 것과 마음이 교만한 것과 악인이 형통한 것은 다 죄니라   4. Haughty eyes and a proud heart, the lamp of the wicked, are sin!</vt:lpstr>
      <vt:lpstr>5. 부지런한 자의 경영은 풍부함에 이를 것이나 조급한 자는 궁핍함에 이를 따름이니라   5. The plans of the diligent lead to profit as surely as haste leads to poverty.</vt:lpstr>
      <vt:lpstr>6. 속이는 말로 재물을 모으는 것은 죽음을 구하는 것이라 곧 불려다니는 안개니라   6. A fortune made by a lying tongue is a fleeting vapor and a deadly snare.</vt:lpstr>
      <vt:lpstr>7. 악인의 강포는 자기를 소멸하나니 이는 정의를 행하기 싫어함이니라   7. The violence of the wicked will drag them away, for they refuse to do what is right.</vt:lpstr>
      <vt:lpstr>8. 죄를 크게 범한 자의 길은 심히 구부러지고 깨끗한 자의 길은 곧으니라   8. The way of the guilty is devious, but the conduct of the innocent is upright.</vt:lpstr>
      <vt:lpstr>9. 다투는 여인과 함께 큰 집에서 사는 것보다 움막에서 사는 것이 나으니라   9. Better to live on a corner of the roof than share a house with a quarrelsome wife.</vt:lpstr>
      <vt:lpstr>10. 악인의 마음은 남의 재앙을 원하나니 그 이웃도 그 앞에서 은혜를 입지 못하느니라   10. The wicked man craves evil; his neighbor gets no mercy from him.</vt:lpstr>
      <vt:lpstr>11. 거만한 자가 벌을 받으면 어리석은 자도 지혜를 얻겠고 지혜로운 자가 교훈을 받으면 지식이 더하리라   11. When a mocker is punished, the simple gain wisdom; when a wise man is instructed, he gets knowledge.</vt:lpstr>
      <vt:lpstr>12. 의로우신 자는 악인의 집을 감찰하시고 악인을 환난에 던지시느니라   12. The Righteous One takes note of the house of the wicked and brings the wicked to ruin.</vt:lpstr>
      <vt:lpstr>13. 귀를 막고 가난한 자가 부르짖는 소리를 듣지 아니하면 자기가 부르짖을 때에도 들을 자가 없으리라   13. If a man shuts his ears to the cry of the poor, he too will cry out and not be answered.</vt:lpstr>
      <vt:lpstr>14. 은밀한 선물은 노를 쉬게 하고 품 안의 뇌물은 맹렬한 분을 그치게 하느니라   14. A gift given in secret soothes anger, and a bribe concealed in the cloak pacifies great wrath.</vt:lpstr>
      <vt:lpstr>15. 정의를 행하는 것이 의인에게는 즐거움이요 죄인에게는 패망이니라   15. When justice is done, it brings joy to the righteous but terror to evildoers.</vt:lpstr>
      <vt:lpstr>16. 명철의 길을 떠난 사람은 사망의 회중에 거하리라   16. A man who strays from the path of understanding comes to rest in the company of the dead.</vt:lpstr>
      <vt:lpstr>17. 연락을 좋아하는 자는 가난하게 되고 술과 기름을 좋아하는 자는 부하게 되지 못하느니라   17. He who loves pleasure will become poor; whoever loves wine and oil will never be rich.</vt:lpstr>
      <vt:lpstr>18. 악인은 의인의 속전이 되고 사악한 자는 정직한 자의 대신이 되느니라   18. The wicked become a ransom for the righteous, and the unfaithful for the upright.</vt:lpstr>
      <vt:lpstr>19. 다투며 성내는 여인과 함께 사는 것보다 광야에서 사는 것이 나으니라   19. Better to live in a desert than with a quarrelsome and ill-tempered wife.</vt:lpstr>
      <vt:lpstr>20. 지혜 있는 자의 집에는 귀한 보배와 기름이 있으나 미련한 자는 이것을 다 삼켜 버리느니라   20. In the house of the wise are stores of choice food and oil, but a foolish man devours all he has.</vt:lpstr>
      <vt:lpstr>21. 공의와 인자를 따라 구하는 자는 생명과 공의와 영광을 얻느니라   21. He who pursues righteousness and love finds life, prosperity and honor.</vt:lpstr>
      <vt:lpstr>22. 지혜로운 자는 용사의 성에 올라가서 그 성이 의지하는 방벽을 허느니라   22. A wise man attacks the city of the mighty and pulls down the stronghold in which they trust.</vt:lpstr>
      <vt:lpstr>23. 입과 혀를 지키는 자는 자기의 영혼을 환난에서 보전하느니라   23. He who guards his mouth and his tongue keeps himself from calamity.</vt:lpstr>
      <vt:lpstr>24. 무례하고 교만한 자를 이름하여 망령된 자라 하나니 이는 넘치는 교만으로 행함이니라   24. The proud and arrogant man-'Mocker' is his name; he behaves with overweening pride.</vt:lpstr>
      <vt:lpstr>25. 게으른 자의 욕망이 자기를 죽이나니 이는 자기의 손으로 일하기를 싫어함이니라   25. The sluggard's craving will be the death of him, because his hands refuse to work.</vt:lpstr>
      <vt:lpstr>26. 어떤 자는 종일토록 탐하기만 하나 의인은 아끼지 아니하고 베푸느니라   26. All day long he craves for more, but the righteous give without sparing.</vt:lpstr>
      <vt:lpstr>27. 악인의 제물은 본래 가증하거든 하물며 악한 뜻으로 드리는 것이랴   27. The sacrifice of the wicked is detestable-how much more so when brought with evil intent!</vt:lpstr>
      <vt:lpstr>28. 거짓 증인은 패망하려니와 확실히 들은 사람의 말은 힘이 있느니라   28. A false witness will perish, and whoever listens to him will be destroyed forever.</vt:lpstr>
      <vt:lpstr>29. 악인은 자기의 얼굴을 굳게 하나 정직한 자는 자기의 행위를 삼가느니라   29. A wicked man puts up a bold front, but an upright man gives thought to his ways.</vt:lpstr>
      <vt:lpstr>30. 지혜로도 못하고, 명철로도 못하고 모략으로도 여호와를 당하지 못하느니라   30. There is no wisdom, no insight, no plan that can succeed against the LORD.</vt:lpstr>
      <vt:lpstr>31. 싸울 날을 위하여 마병을 예비하거니와 이김은 여호와께 있느니라   31. The horse is made ready for the day of battle, but victory rests with the LORD.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2021-03-11T04:25:16Z</dcterms:modified>
</cp:coreProperties>
</file>