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96" y="8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168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385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912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3262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337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518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511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093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235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873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676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663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046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르무엘 왕이 말씀한 바 곧 그의 어머니가 그를 훈계한 잠언이라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1. The sayings of King Lemuel-an oracle his mother taught him: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75066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10.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누가 현숙한 여인을 찾아 얻겠느냐 그의 값은 진주보다 더 하니라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10. A wife of noble character who can find? She is worth far more than rubies.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18826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11.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그런 자의 남편의 마음은 그를 믿나니 산업이 핍절하지 아니하겠으며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11. Her husband has full confidence in her and lacks nothing of value.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83755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12.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그런 자는 살아 있는 동안에 그의 남편에게 선을 행하고 악을 행하지 아니하느니라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12. She brings him good, not harm, all the days of her life.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85983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13.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그는 양털과 삼을 구하여 부지런히 손으로 일하며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13. She selects wool and flax and works with eager hands.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28573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14.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상인의 배와 같아서 먼 데서 양식을 가져 오며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14. She is like the merchant ships, bringing her food from afar.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548398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15.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밤이 새기 전에 일어나서 자기 집안 사람들에게 음식을 나누어 주며 여종들에게 일을 정하여 맡기며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15. She gets up while it is still dark; she provides food for her family and portions for her servant girls.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09232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16.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밭을 살펴 보고 사며 자기의 손으로 번 것을 가지고 포도원을 일구며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16. She considers a field and buys it; out of her earnings she plants a vineyard.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145052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17.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힘 있게 허리를 묶으며 자기의 팔을 강하게 하며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17. She sets about her work vigorously; her arms are strong for her tasks.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412487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18.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자기의 장사가 잘 되는 줄을 깨닫고 밤에 등불을 끄지 아니하며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18. She sees that her trading is profitable, and her lamp does not go out at night.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982144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19.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손으로 솜뭉치를 들고 손가락으로 가락을 잡으며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19. In her hand she holds the distaff and grasps the spindle with her fingers.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5371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내 아들아 내가 무엇을 말하랴 내 태에서 난 아들아 내가 무엇을 말하랴 서원대로 얻은 아들아 내가 무엇을 말하랴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2. 'O my son, O son of my womb, O son of my vows,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676805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20.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그는 곤고한 자에게 손을 펴며 궁핍한 자를 위하여 손을 내밀며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20. She opens her arms to the poor and extends her hands to the needy.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863488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21.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자기 집 사람들은 다 홍색 옷을 입었으므로 눈이 와도 그는 자기 집 사람들을 위하여 염려하지 아니하며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21. When it snows, she has no fear for her household; for all of them are clothed in scarlet.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296664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22.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그는 자기를 위하여 아름다운 이불을 지으며 세마포와 자색 옷을 입으며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22. She makes coverings for her bed; she is clothed in fine linen and purple.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659824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23.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그의 남편은 그 땅의 장로들과 함께 성문에 앉으며 사람들의 인정을 받으며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23. Her husband is respected at the city gate, where he takes his seat among the elders of the land.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885668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24.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그는 베로 옷을 지어 팔며 띠를 만들어 상인들에게 맡기며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24. She makes linen garments and sells them, and supplies the merchants with sashes.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838205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25.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능력과 존귀로 옷을 삼고 후일을 웃으며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25. She is clothed with strength and dignity; she can laugh at the days to come.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097437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26.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입을 열어 지혜를 베풀며 그의 혀로 인애의 법을 말하며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26. She speaks with wisdom, and faithful instruction is on her tongue.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613741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27.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자기의 집안 일을 보살피고 게을리 얻은 양식을 먹지 아니하나니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27. She watches over the affairs of her household and does not eat the bread of idleness.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954393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28.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그의 자식들은 일어나 감사하며 그의 남편은 칭찬하기를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28. Her children arise and call her blessed; her husband also, and he praises her: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484383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29.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덕행 있는 여자가 많으나 그대는 모든 여자보다 뛰어나다 하느니라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29. 'Many women do noble things, but you surpass them all.'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3768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3.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네 힘을 여자들에게 쓰지 말며 왕들을 멸망시키는 일을 행하지 말지어다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3. do not spend your strength on women, your vigor on those who ruin kings.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018829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30.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고운 것도 거짓되고 아름다운 것도 헛되나 오직 여호와를 경외하는 여자는 칭찬을 받을 것이라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30. Charm is deceptive, and beauty is fleeting; but a woman who fears the LORD is to be praised.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355096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31.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그 손의 열매가 그에게로 돌아갈 것이요 그 행한 일로 말미암아 성문에서 칭찬을 받으리라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31. Give her the reward she has earned, and let her works bring her praise at the city gate.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75583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4.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르무엘아 포도주를 마시는 것이 왕들에게 마땅하지 아니하고 왕들에게 마땅하지 아니하며 독주를 찾는 것이 주권자들에게 마땅하지 않도다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4. 'It is not for kings, O Lemuel-not for kings to drink wine, not for rulers to crave beer,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52347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5.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술을 마시다가 법을 잊어버리고 모든 곤고한 자들의 송사를 굽게 할까 두려우니라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5. lest they drink and forget what the law decrees, and deprive all the oppressed of their rights.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57046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6.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독주는 죽게 된 자에게</a:t>
            </a: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포도주는 마음에 근심하는 자에게 줄지어다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6. Give beer to those who are perishing, wine to those who are in anguish;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34670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7.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그는 마시고 자기의 빈궁한 것을 잊어버리겠고 다시 자기의 고통을 기억하지 아니하리라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7. let them drink and forget their poverty and remember their misery no more.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57305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8.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너는 말 못하는 자와 모든 고독한 자의 송사를 위하여 입을 열지니라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8. 'Speak up for those who cannot speak for themselves, for the rights of all who are destitute.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76683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9.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너는 입을 열어 공의로 재판하여 곤고한 자와 궁핍한 자를 신원할지니라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9. Speak up and judge fairly; defend the rights of the poor and needy.' Epilogue: The Wife of Noble Character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243284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1056</Words>
  <Application>Microsoft Office PowerPoint</Application>
  <PresentationFormat>와이드스크린</PresentationFormat>
  <Paragraphs>31</Paragraphs>
  <Slides>31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31</vt:i4>
      </vt:variant>
    </vt:vector>
  </HeadingPairs>
  <TitlesOfParts>
    <vt:vector size="36" baseType="lpstr">
      <vt:lpstr>맑은 고딕</vt:lpstr>
      <vt:lpstr>Arial</vt:lpstr>
      <vt:lpstr>Calibri</vt:lpstr>
      <vt:lpstr>Calibri Light</vt:lpstr>
      <vt:lpstr>Office 테마</vt:lpstr>
      <vt:lpstr>1. 르무엘 왕이 말씀한 바 곧 그의 어머니가 그를 훈계한 잠언이라   1. The sayings of King Lemuel-an oracle his mother taught him:</vt:lpstr>
      <vt:lpstr>2. 내 아들아 내가 무엇을 말하랴 내 태에서 난 아들아 내가 무엇을 말하랴 서원대로 얻은 아들아 내가 무엇을 말하랴   2. 'O my son, O son of my womb, O son of my vows,</vt:lpstr>
      <vt:lpstr>3. 네 힘을 여자들에게 쓰지 말며 왕들을 멸망시키는 일을 행하지 말지어다   3. do not spend your strength on women, your vigor on those who ruin kings.</vt:lpstr>
      <vt:lpstr>4. 르무엘아 포도주를 마시는 것이 왕들에게 마땅하지 아니하고 왕들에게 마땅하지 아니하며 독주를 찾는 것이 주권자들에게 마땅하지 않도다   4. 'It is not for kings, O Lemuel-not for kings to drink wine, not for rulers to crave beer,</vt:lpstr>
      <vt:lpstr>5. 술을 마시다가 법을 잊어버리고 모든 곤고한 자들의 송사를 굽게 할까 두려우니라   5. lest they drink and forget what the law decrees, and deprive all the oppressed of their rights.</vt:lpstr>
      <vt:lpstr>6. 독주는 죽게 된 자에게, 포도주는 마음에 근심하는 자에게 줄지어다   6. Give beer to those who are perishing, wine to those who are in anguish;</vt:lpstr>
      <vt:lpstr>7. 그는 마시고 자기의 빈궁한 것을 잊어버리겠고 다시 자기의 고통을 기억하지 아니하리라   7. let them drink and forget their poverty and remember their misery no more.</vt:lpstr>
      <vt:lpstr>8. 너는 말 못하는 자와 모든 고독한 자의 송사를 위하여 입을 열지니라   8. 'Speak up for those who cannot speak for themselves, for the rights of all who are destitute.</vt:lpstr>
      <vt:lpstr>9. 너는 입을 열어 공의로 재판하여 곤고한 자와 궁핍한 자를 신원할지니라   9. Speak up and judge fairly; defend the rights of the poor and needy.' Epilogue: The Wife of Noble Character</vt:lpstr>
      <vt:lpstr>10. 누가 현숙한 여인을 찾아 얻겠느냐 그의 값은 진주보다 더 하니라   10. A wife of noble character who can find? She is worth far more than rubies.</vt:lpstr>
      <vt:lpstr>11. 그런 자의 남편의 마음은 그를 믿나니 산업이 핍절하지 아니하겠으며   11. Her husband has full confidence in her and lacks nothing of value.</vt:lpstr>
      <vt:lpstr>12. 그런 자는 살아 있는 동안에 그의 남편에게 선을 행하고 악을 행하지 아니하느니라   12. She brings him good, not harm, all the days of her life.</vt:lpstr>
      <vt:lpstr>13. 그는 양털과 삼을 구하여 부지런히 손으로 일하며   13. She selects wool and flax and works with eager hands.</vt:lpstr>
      <vt:lpstr>14. 상인의 배와 같아서 먼 데서 양식을 가져 오며   14. She is like the merchant ships, bringing her food from afar.</vt:lpstr>
      <vt:lpstr>15. 밤이 새기 전에 일어나서 자기 집안 사람들에게 음식을 나누어 주며 여종들에게 일을 정하여 맡기며   15. She gets up while it is still dark; she provides food for her family and portions for her servant girls.</vt:lpstr>
      <vt:lpstr>16. 밭을 살펴 보고 사며 자기의 손으로 번 것을 가지고 포도원을 일구며   16. She considers a field and buys it; out of her earnings she plants a vineyard.</vt:lpstr>
      <vt:lpstr>17. 힘 있게 허리를 묶으며 자기의 팔을 강하게 하며   17. She sets about her work vigorously; her arms are strong for her tasks.</vt:lpstr>
      <vt:lpstr>18. 자기의 장사가 잘 되는 줄을 깨닫고 밤에 등불을 끄지 아니하며   18. She sees that her trading is profitable, and her lamp does not go out at night.</vt:lpstr>
      <vt:lpstr>19. 손으로 솜뭉치를 들고 손가락으로 가락을 잡으며   19. In her hand she holds the distaff and grasps the spindle with her fingers.</vt:lpstr>
      <vt:lpstr>20. 그는 곤고한 자에게 손을 펴며 궁핍한 자를 위하여 손을 내밀며   20. She opens her arms to the poor and extends her hands to the needy.</vt:lpstr>
      <vt:lpstr>21. 자기 집 사람들은 다 홍색 옷을 입었으므로 눈이 와도 그는 자기 집 사람들을 위하여 염려하지 아니하며   21. When it snows, she has no fear for her household; for all of them are clothed in scarlet.</vt:lpstr>
      <vt:lpstr>22. 그는 자기를 위하여 아름다운 이불을 지으며 세마포와 자색 옷을 입으며   22. She makes coverings for her bed; she is clothed in fine linen and purple.</vt:lpstr>
      <vt:lpstr>23. 그의 남편은 그 땅의 장로들과 함께 성문에 앉으며 사람들의 인정을 받으며   23. Her husband is respected at the city gate, where he takes his seat among the elders of the land.</vt:lpstr>
      <vt:lpstr>24. 그는 베로 옷을 지어 팔며 띠를 만들어 상인들에게 맡기며   24. She makes linen garments and sells them, and supplies the merchants with sashes.</vt:lpstr>
      <vt:lpstr>25. 능력과 존귀로 옷을 삼고 후일을 웃으며   25. She is clothed with strength and dignity; she can laugh at the days to come.</vt:lpstr>
      <vt:lpstr>26. 입을 열어 지혜를 베풀며 그의 혀로 인애의 법을 말하며   26. She speaks with wisdom, and faithful instruction is on her tongue.</vt:lpstr>
      <vt:lpstr>27. 자기의 집안 일을 보살피고 게을리 얻은 양식을 먹지 아니하나니   27. She watches over the affairs of her household and does not eat the bread of idleness.</vt:lpstr>
      <vt:lpstr>28. 그의 자식들은 일어나 감사하며 그의 남편은 칭찬하기를   28. Her children arise and call her blessed; her husband also, and he praises her:</vt:lpstr>
      <vt:lpstr>29. 덕행 있는 여자가 많으나 그대는 모든 여자보다 뛰어나다 하느니라   29. 'Many women do noble things, but you surpass them all.'</vt:lpstr>
      <vt:lpstr>30. 고운 것도 거짓되고 아름다운 것도 헛되나 오직 여호와를 경외하는 여자는 칭찬을 받을 것이라   30. Charm is deceptive, and beauty is fleeting; but a woman who fears the LORD is to be praised.</vt:lpstr>
      <vt:lpstr>31. 그 손의 열매가 그에게로 돌아갈 것이요 그 행한 일로 말미암아 성문에서 칭찬을 받으리라   31. Give her the reward she has earned, and let her works bring her praise at the city gate.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[TITLE: ][CHAP::][PARA]</dc:title>
  <cp:lastModifiedBy>jseo7@ad.brown.edu</cp:lastModifiedBy>
  <cp:revision>9</cp:revision>
  <dcterms:modified xsi:type="dcterms:W3CDTF">2021-03-11T04:25:34Z</dcterms:modified>
</cp:coreProperties>
</file>