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8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168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385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912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3262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337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51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511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093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235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873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676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663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046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여호와는 나의 목자시니 내게 부족함이 없으리로다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1. The LORD is my shepherd, I shall not be in want.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16432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그가 나를 푸른 풀밭에 누이시며 쉴 만한 물 가로 인도하시는도다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2. He makes me lie down in green pastures, he leads me beside quiet waters,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53093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3.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내 영혼을 소생시키시고 자기 이름을 위하여 의의 길로 인도하시는도다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3. he restores my soul. He guides me in paths of righteousness for his name's sake.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77563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4.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내가 사망의 음침한 골짜기로 다닐지라도 해를 두려워하지 않을 것은 주께서 나와 함께 하심이라 주의 지팡이와 막대기가 나를 안위하시나이다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4. Even though I walk through the valley of the shadow of death, I will fear no evil, for you are with me; your rod and your staff, they comfort me.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39151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5.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주께서 내 원수의 목전에서 내게 상을 차려 주시고 기름을 내 머리에 부으셨으니 내 잔이 넘치나이다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5. You prepare a table before me in the presence of my enemies. You anoint my head with oil; my cup overflows.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37837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6.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내 평생에 선하심과 인자하심이 반드시 나를 따르리니 내가 여호와의 집에 영원히 살리로다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6. Surely goodness and love will follow me all the days of my life, and I will dwell in the house of the LORD forever.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39206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243</Words>
  <Application>Microsoft Office PowerPoint</Application>
  <PresentationFormat>와이드스크린</PresentationFormat>
  <Paragraphs>6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1" baseType="lpstr">
      <vt:lpstr>맑은 고딕</vt:lpstr>
      <vt:lpstr>Arial</vt:lpstr>
      <vt:lpstr>Calibri</vt:lpstr>
      <vt:lpstr>Calibri Light</vt:lpstr>
      <vt:lpstr>Office 테마</vt:lpstr>
      <vt:lpstr>1. 여호와는 나의 목자시니 내게 부족함이 없으리로다   1. The LORD is my shepherd, I shall not be in want.</vt:lpstr>
      <vt:lpstr>2. 그가 나를 푸른 풀밭에 누이시며 쉴 만한 물 가로 인도하시는도다   2. He makes me lie down in green pastures, he leads me beside quiet waters,</vt:lpstr>
      <vt:lpstr>3. 내 영혼을 소생시키시고 자기 이름을 위하여 의의 길로 인도하시는도다   3. he restores my soul. He guides me in paths of righteousness for his name's sake.</vt:lpstr>
      <vt:lpstr>4. 내가 사망의 음침한 골짜기로 다닐지라도 해를 두려워하지 않을 것은 주께서 나와 함께 하심이라 주의 지팡이와 막대기가 나를 안위하시나이다   4. Even though I walk through the valley of the shadow of death, I will fear no evil, for you are with me; your rod and your staff, they comfort me.</vt:lpstr>
      <vt:lpstr>5. 주께서 내 원수의 목전에서 내게 상을 차려 주시고 기름을 내 머리에 부으셨으니 내 잔이 넘치나이다   5. You prepare a table before me in the presence of my enemies. You anoint my head with oil; my cup overflows.</vt:lpstr>
      <vt:lpstr>6. 내 평생에 선하심과 인자하심이 반드시 나를 따르리니 내가 여호와의 집에 영원히 살리로다   6. Surely goodness and love will follow me all the days of my life, and I will dwell in the house of the LORD forever.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[TITLE: ][CHAP::][PARA]</dc:title>
  <cp:lastModifiedBy>jseo7@ad.brown.edu</cp:lastModifiedBy>
  <cp:revision>9</cp:revision>
  <dcterms:modified xsi:type="dcterms:W3CDTF">2021-03-11T04:21:28Z</dcterms:modified>
</cp:coreProperties>
</file>