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나를 판단하시되 경건하지 아니한 나라에 대하여 내 송사를 변호하시며 간사하고 불의한 자에게서 나를 건지소서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Vindicate me, O God, and plead my cause against an ungodly nation; rescue me from deceitful and wicked men.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927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주는 나의 힘이 되신 하나님이시거늘 어찌하여 나를 버리셨나이까 내가 어찌하여 원수의 억압으로 말미암아 슬프게 다니나이까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You are God my stronghold. Why have you rejected me? Why must I go about mourning, oppressed by the enemy?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13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빛과 주의 진리를 보내시어 나를 인도하시고 주의 거룩한 산과 주께서 계시는 곳에 이르게 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Send forth your light and your truth, let them guide me; let them bring me to your holy mountain, to the place where you dwell.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455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그런즉 내가 하나님의 제단에 나아가 나의 큰 기쁨의 하나님께 이르리이다 하나님이여 나의 하나님이여 내가 수금으로 주를 찬양하리이다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Then will I go to the altar of God, to God, my joy and my delight. I will praise you with the harp, O God, my God.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160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영혼아 네가 어찌하여 낙심하며 어찌하여 내 속에서 불안해 하는가 너는 하나님께 소망을 두라 그가 나타나 도우심으로 말미암아 내 하나님을 여전히 찬송하리로다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Why are you downcast, O my soul? Why so disturbed within me? Put your hope in God, for I will yet praise him, my Savior and my God.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108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262</Words>
  <Application>Microsoft Office PowerPoint</Application>
  <PresentationFormat>와이드스크린</PresentationFormat>
  <Paragraphs>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Office 테마</vt:lpstr>
      <vt:lpstr>1. 하나님이여 나를 판단하시되 경건하지 아니한 나라에 대하여 내 송사를 변호하시며 간사하고 불의한 자에게서 나를 건지소서   1. Vindicate me, O God, and plead my cause against an ungodly nation; rescue me from deceitful and wicked men.</vt:lpstr>
      <vt:lpstr>2. 주는 나의 힘이 되신 하나님이시거늘 어찌하여 나를 버리셨나이까 내가 어찌하여 원수의 억압으로 말미암아 슬프게 다니나이까   2. You are God my stronghold. Why have you rejected me? Why must I go about mourning, oppressed by the enemy?</vt:lpstr>
      <vt:lpstr>3. 주의 빛과 주의 진리를 보내시어 나를 인도하시고 주의 거룩한 산과 주께서 계시는 곳에 이르게 하소서   3. Send forth your light and your truth, let them guide me; let them bring me to your holy mountain, to the place where you dwell.</vt:lpstr>
      <vt:lpstr>4. 그런즉 내가 하나님의 제단에 나아가 나의 큰 기쁨의 하나님께 이르리이다 하나님이여 나의 하나님이여 내가 수금으로 주를 찬양하리이다   4. Then will I go to the altar of God, to God, my joy and my delight. I will praise you with the harp, O God, my God.</vt:lpstr>
      <vt:lpstr>5. 내 영혼아 네가 어찌하여 낙심하며 어찌하여 내 속에서 불안해 하는가 너는 하나님께 소망을 두라 그가 나타나 도우심으로 말미암아 내 하나님을 여전히 찬송하리로다   5. Why are you downcast, O my soul? Why so disturbed within me? Put your hope in God, for I will yet praise him, my Savior and my God.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2021-03-11T04:21:51Z</dcterms:modified>
</cp:coreProperties>
</file>