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하나님이여 내게 은혜를 베푸소서 내게 은혜를 베푸소서 내 영혼이 주께로 피하되 주의 날개 그늘 아래에서 이 재앙들이 지나기까지 피하리이다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Have mercy on me, O God, have mercy on me, for in you my soul takes refuge. I will take refuge in the shadow of your wings until the disaster has passed.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0688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무릇 주의 인자는 커서 하늘에 미치고 주의 진리는 궁창에 이르나이다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For great is your love, reaching to the heavens; your faithfulness reaches to the skies.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3590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하나님이여 주는 하늘 위에 높이 들리시며 주의 영광이 온 세계 위에 높아지기를 원하나이다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Be exalted, O God, above the heavens; let your glory be over all the earth.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7243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내가 지존하신 하나님께 부르짖음이여 곧 나를 위하여 모든 것을 이루시는 하나님께로다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I cry out to God Most High, to God, who fulfills his purpose for me.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7040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그가 하늘에서 보내사 나를 삼키려는 자의 비방에서 나를 구원하실지라 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셀라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)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하나님이 그의 인자와 진리를 보내시리로다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He sends from heaven and saves me, rebuking those who hotly pursue me; Selah God sends his love and his faithfulness.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9376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영혼이 사자들 가운데에서 살며 내가 불사르는 자들 중에 누웠으니 곧 사람의 아들들 중에라 그들의 이는 창과 화살이요 그들의 혀는 날카로운 칼 같도다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I am in the midst of lions; I lie among ravenous beasts-men whose teeth are spears and arrows, whose tongues are sharp swords.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4002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하나님이여 주는 하늘 위에 높이 들리시며 주의 영광이 온 세계 위에 높아지기를 원하나이다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Be exalted, O God, above the heavens; let your glory be over all the earth.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933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그들이 내 걸음을 막으려고 그물을 준비하였으니 내 영혼이 억울하도다 그들이 내 앞에 웅덩이를 팠으나 자기들이 그 중에 빠졌도다 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셀라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)</a:t>
            </a: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They spread a net for my feet-I was bowed down in distress. They dug a pit in my path-but they have fallen into it themselves. Selah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2431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하나님이여 내 마음이 확정되었고 내 마음이 확정되었사오니 내가 노래하고 내가 찬송하리이다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My heart is steadfast, O God, my heart is steadfast; I will sing and make music.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72937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영광아 깰지어다 비파야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수금아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깰지어다 내가 새벽을 깨우리로다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Awake, my soul! Awake, harp and lyre! I will awaken the dawn.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62458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주여 내가 만민 중에서 주께 감사하오며 뭇 나라 중에서 주를 찬송하리이다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I will praise you, O Lord, among the nations; I will sing of you among the peoples.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37363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484</Words>
  <Application>Microsoft Office PowerPoint</Application>
  <PresentationFormat>와이드스크린</PresentationFormat>
  <Paragraphs>11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맑은 고딕</vt:lpstr>
      <vt:lpstr>Arial</vt:lpstr>
      <vt:lpstr>Calibri</vt:lpstr>
      <vt:lpstr>Calibri Light</vt:lpstr>
      <vt:lpstr>Office 테마</vt:lpstr>
      <vt:lpstr>1. 하나님이여 내게 은혜를 베푸소서 내게 은혜를 베푸소서 내 영혼이 주께로 피하되 주의 날개 그늘 아래에서 이 재앙들이 지나기까지 피하리이다   1. Have mercy on me, O God, have mercy on me, for in you my soul takes refuge. I will take refuge in the shadow of your wings until the disaster has passed.</vt:lpstr>
      <vt:lpstr>2. 내가 지존하신 하나님께 부르짖음이여 곧 나를 위하여 모든 것을 이루시는 하나님께로다   2. I cry out to God Most High, to God, who fulfills his purpose for me.</vt:lpstr>
      <vt:lpstr>3. 그가 하늘에서 보내사 나를 삼키려는 자의 비방에서 나를 구원하실지라 (셀라) 하나님이 그의 인자와 진리를 보내시리로다   3. He sends from heaven and saves me, rebuking those who hotly pursue me; Selah God sends his love and his faithfulness.</vt:lpstr>
      <vt:lpstr>4. 내 영혼이 사자들 가운데에서 살며 내가 불사르는 자들 중에 누웠으니 곧 사람의 아들들 중에라 그들의 이는 창과 화살이요 그들의 혀는 날카로운 칼 같도다   4. I am in the midst of lions; I lie among ravenous beasts-men whose teeth are spears and arrows, whose tongues are sharp swords.</vt:lpstr>
      <vt:lpstr>5. 하나님이여 주는 하늘 위에 높이 들리시며 주의 영광이 온 세계 위에 높아지기를 원하나이다   5. Be exalted, O God, above the heavens; let your glory be over all the earth.</vt:lpstr>
      <vt:lpstr>6. 그들이 내 걸음을 막으려고 그물을 준비하였으니 내 영혼이 억울하도다 그들이 내 앞에 웅덩이를 팠으나 자기들이 그 중에 빠졌도다 (셀라)   6. They spread a net for my feet-I was bowed down in distress. They dug a pit in my path-but they have fallen into it themselves. Selah</vt:lpstr>
      <vt:lpstr>7. 하나님이여 내 마음이 확정되었고 내 마음이 확정되었사오니 내가 노래하고 내가 찬송하리이다   7. My heart is steadfast, O God, my heart is steadfast; I will sing and make music.</vt:lpstr>
      <vt:lpstr>8. 내 영광아 깰지어다 비파야, 수금아, 깰지어다 내가 새벽을 깨우리로다   8. Awake, my soul! Awake, harp and lyre! I will awaken the dawn.</vt:lpstr>
      <vt:lpstr>9. 주여 내가 만민 중에서 주께 감사하오며 뭇 나라 중에서 주를 찬송하리이다   9. I will praise you, O Lord, among the nations; I will sing of you among the peoples.</vt:lpstr>
      <vt:lpstr>10. 무릇 주의 인자는 커서 하늘에 미치고 주의 진리는 궁창에 이르나이다   10. For great is your love, reaching to the heavens; your faithfulness reaches to the skies.</vt:lpstr>
      <vt:lpstr>11. 하나님이여 주는 하늘 위에 높이 들리시며 주의 영광이 온 세계 위에 높아지기를 원하나이다   11. Be exalted, O God, above the heavens; let your glory be over all the earth.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2021-03-11T04:22:07Z</dcterms:modified>
</cp:coreProperties>
</file>