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하나님이여 주는 나의 하나님이시라 내가 간절히 주를 찾되 물이 없어 마르고 황폐한 땅에서 내 영혼이 주를 갈망하며 내 육체가 주를 앙모하나이다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O God, you are my God, earnestly I seek you; my soul thirsts for you, my body longs for you, in a dry and weary land where there is no water.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101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칼의 세력에 넘겨져 승냥이의 먹이가 되리이다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They will be given over to the sword and become food for jackals.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6670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왕은 하나님을 즐거워하리니 주께 맹세한 자마다 자랑할 것이나 거짓말하는 자의 입은 막히리로다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But the king will rejoice in God; all who swear by God's name will praise him, while the mouths of liars will be silenced.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318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주의 권능과 영광을 보기 위하여 이와 같이 성소에서 주를 바라보았나이다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I have seen you in the sanctuary and beheld your power and your glory.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177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주의 인자하심이 생명보다 나으므로 내 입술이 주를 찬양할 것이라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Because your love is better than life, my lips will glorify you.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963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이러므로 나의 평생에 주를 송축하며 주의 이름으로 말미암아 나의 손을 들리이다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I will praise you as long as I live, and in your name I will lift up my hands.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915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골수와 기름진 것을 먹음과 같이 나의 영혼이 만족할 것이라 나의 입이 기쁜 입술로 주를 찬송하되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My soul will be satisfied as with the richest of foods; with singing lips my mouth will praise you.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831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나의 침상에서 주를 기억하며 새벽에 주의 말씀을 작은 소리로 읊조릴 때에 하오리니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On my bed I remember you; I think of you through the watches of the night.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850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주는 나의 도움이 되셨음이라 내가 주의 날개 그늘에서 즐겁게 부르리이다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Because you are my help, I sing in the shadow of your wings.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492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영혼이 주를 가까이 따르니 주의 오른손이 나를 붙드시거니와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My soul clings to you; your right hand upholds me.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371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나의 영혼을 찾아 멸하려 하는 그들은 땅 깊은 곳에 들어가며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They who seek my life will be destroyed; they will go down to the depths of the earth.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012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418</Words>
  <Application>Microsoft Office PowerPoint</Application>
  <PresentationFormat>와이드스크린</PresentationFormat>
  <Paragraphs>11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테마</vt:lpstr>
      <vt:lpstr>1. 하나님이여 주는 나의 하나님이시라 내가 간절히 주를 찾되 물이 없어 마르고 황폐한 땅에서 내 영혼이 주를 갈망하며 내 육체가 주를 앙모하나이다   1. O God, you are my God, earnestly I seek you; my soul thirsts for you, my body longs for you, in a dry and weary land where there is no water.</vt:lpstr>
      <vt:lpstr>2. 내가 주의 권능과 영광을 보기 위하여 이와 같이 성소에서 주를 바라보았나이다   2. I have seen you in the sanctuary and beheld your power and your glory.</vt:lpstr>
      <vt:lpstr>3. 주의 인자하심이 생명보다 나으므로 내 입술이 주를 찬양할 것이라   3. Because your love is better than life, my lips will glorify you.</vt:lpstr>
      <vt:lpstr>4. 이러므로 나의 평생에 주를 송축하며 주의 이름으로 말미암아 나의 손을 들리이다   4. I will praise you as long as I live, and in your name I will lift up my hands.</vt:lpstr>
      <vt:lpstr>5. 골수와 기름진 것을 먹음과 같이 나의 영혼이 만족할 것이라 나의 입이 기쁜 입술로 주를 찬송하되   5. My soul will be satisfied as with the richest of foods; with singing lips my mouth will praise you.</vt:lpstr>
      <vt:lpstr>6. 내가 나의 침상에서 주를 기억하며 새벽에 주의 말씀을 작은 소리로 읊조릴 때에 하오리니   6. On my bed I remember you; I think of you through the watches of the night.</vt:lpstr>
      <vt:lpstr>7. 주는 나의 도움이 되셨음이라 내가 주의 날개 그늘에서 즐겁게 부르리이다   7. Because you are my help, I sing in the shadow of your wings.</vt:lpstr>
      <vt:lpstr>8. 나의 영혼이 주를 가까이 따르니 주의 오른손이 나를 붙드시거니와   8. My soul clings to you; your right hand upholds me.</vt:lpstr>
      <vt:lpstr>9. 나의 영혼을 찾아 멸하려 하는 그들은 땅 깊은 곳에 들어가며   9. They who seek my life will be destroyed; they will go down to the depths of the earth.</vt:lpstr>
      <vt:lpstr>10. 칼의 세력에 넘겨져 승냥이의 먹이가 되리이다   10. They will be given over to the sword and become food for jackals.</vt:lpstr>
      <vt:lpstr>11. 왕은 하나님을 즐거워하리니 주께 맹세한 자마다 자랑할 것이나 거짓말하는 자의 입은 막히리로다   11. But the king will rejoice in God; all who swear by God's name will praise him, while the mouths of liars will be silenced.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2021-03-11T04:22:14Z</dcterms:modified>
</cp:coreProperties>
</file>