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하나님이여 나를 건지소서 여호와여 속히 나를 도우소서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Hasten, O God, to save me; O LORD, come quickly to help me.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31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나의 영혼을 찾는 자들이 수치와 무안을 당하게 하시며 나의 상함을 기뻐하는 자들이 뒤로 물러가 수모를 당하게 하소서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May those who seek my life be put to shame and confusion; may all who desire my ruin be turned back in disgrace.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757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아하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아하 하는 자들이 자기 수치로 말미암아 뒤로 물러가게 하소서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May those who say to me, 'Aha! Aha!' turn back because of their shame.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764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주를 찾는 모든 자들이 주로 말미암아 기뻐하고 즐거워하게 하시며 주의 구원을 사랑하는 자들이 항상 말하기를 하나님은 위대하시다 하게 하소서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But may all who seek you rejoice and be glad in you; may those who love your salvation always say, 'Let God be exalted!'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014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나는 가난하고 궁핍하오니 하나님이여 속히 내게 임하소서 주는 나의 도움이시요 나를 건지시는 이시오니 여호와여 지체하지 마소서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Yet I am poor and needy; come quickly to me, O God. You are my help and my deliverer; O LORD, do not delay.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5998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223</Words>
  <Application>Microsoft Office PowerPoint</Application>
  <PresentationFormat>와이드스크린</PresentationFormat>
  <Paragraphs>5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맑은 고딕</vt:lpstr>
      <vt:lpstr>Arial</vt:lpstr>
      <vt:lpstr>Calibri</vt:lpstr>
      <vt:lpstr>Calibri Light</vt:lpstr>
      <vt:lpstr>Office 테마</vt:lpstr>
      <vt:lpstr>1. 하나님이여 나를 건지소서 여호와여 속히 나를 도우소서   1. Hasten, O God, to save me; O LORD, come quickly to help me.</vt:lpstr>
      <vt:lpstr>2. 나의 영혼을 찾는 자들이 수치와 무안을 당하게 하시며 나의 상함을 기뻐하는 자들이 뒤로 물러가 수모를 당하게 하소서   2. May those who seek my life be put to shame and confusion; may all who desire my ruin be turned back in disgrace.</vt:lpstr>
      <vt:lpstr>3. 아하, 아하 하는 자들이 자기 수치로 말미암아 뒤로 물러가게 하소서   3. May those who say to me, 'Aha! Aha!' turn back because of their shame.</vt:lpstr>
      <vt:lpstr>4. 주를 찾는 모든 자들이 주로 말미암아 기뻐하고 즐거워하게 하시며 주의 구원을 사랑하는 자들이 항상 말하기를 하나님은 위대하시다 하게 하소서   4. But may all who seek you rejoice and be glad in you; may those who love your salvation always say, 'Let God be exalted!'</vt:lpstr>
      <vt:lpstr>5. 나는 가난하고 궁핍하오니 하나님이여 속히 내게 임하소서 주는 나의 도움이시요 나를 건지시는 이시오니 여호와여 지체하지 마소서   5. Yet I am poor and needy; come quickly to me, O God. You are my help and my deliverer; O LORD, do not delay.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2021-03-11T04:22:24Z</dcterms:modified>
</cp:coreProperties>
</file>