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하나님은 유다에 알려지셨으며 그의 이름이 이스라엘에 알려지셨도다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In Judah God is known; his name is great in Israel.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88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진실로 사람의 노여움은 주를 찬송하게 될 것이요 그 남은 노여움은 주께서 금하시리이다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Surely your wrath against men brings you praise, and the survivors of your wrath are restrained.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511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너희는 여호와 너희 하나님께 서원하고 갚으라 사방에 있는 모든 사람도 마땅히 경외할 이에게 예물을 드릴지로다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Make vows to the LORD your God and fulfill them; let all the neighboring lands bring gifts to the One to be feared.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6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고관들의 기를 꺾으시리니 그는 세상의 왕들에게 두려움이시로다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He breaks the spirit of rulers; he is feared by the kings of the earth.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87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장막은 살렘에 있음이여 그의 처소는 시온에 있도다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His tent is in Salem, his dwelling place in Zion.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270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거기에서 그가 화살과 방패와 칼과 전쟁을 없이하셨도다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There he broke the flashing arrows, the shields and the swords, the weapons of war.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774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주는 약탈한 산에서 영화로우시며 존귀하시도다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You are resplendent with light, more majestic than mountains rich with game.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2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마음이 강한 자도 가진 것을 빼앗기고 잠에 빠질 것이며 장사들도 모두 그들에게 도움을 줄 손을 만날 수 없도다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Valiant men lie plundered, they sleep their last sleep; not one of the warriors can lift his hands.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44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야곱의 하나님이여 주께서 꾸짖으시매 병거와 말이 다 깊이 잠들었나이다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At your rebuke, O God of Jacob, both horse and chariot lie still.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57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주께서는 경외 받을 이시니 주께서 한 번 노하실 때에 누가 주의 목전에 서리이까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You alone are to be feared. Who can stand before you when you are angry?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320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하늘에서 판결을 선포하시매 땅이 두려워 잠잠하였나니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From heaven you pronounced judgment, and the land feared and was quiet-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38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곧 하나님이 땅의 모든 온유한 자를 구원하시려고 심판하러 일어나신 때에로다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when you, O God, rose up to judge, to save all the afflicted of the land.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717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415</Words>
  <Application>Microsoft Office PowerPoint</Application>
  <PresentationFormat>와이드스크린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1. 하나님은 유다에 알려지셨으며 그의 이름이 이스라엘에 알려지셨도다   1. In Judah God is known; his name is great in Israel.</vt:lpstr>
      <vt:lpstr>2. 그의 장막은 살렘에 있음이여 그의 처소는 시온에 있도다   2. His tent is in Salem, his dwelling place in Zion.</vt:lpstr>
      <vt:lpstr>3. 거기에서 그가 화살과 방패와 칼과 전쟁을 없이하셨도다 (셀라)   3. There he broke the flashing arrows, the shields and the swords, the weapons of war. Selah</vt:lpstr>
      <vt:lpstr>4. 주는 약탈한 산에서 영화로우시며 존귀하시도다   4. You are resplendent with light, more majestic than mountains rich with game.</vt:lpstr>
      <vt:lpstr>5. 마음이 강한 자도 가진 것을 빼앗기고 잠에 빠질 것이며 장사들도 모두 그들에게 도움을 줄 손을 만날 수 없도다   5. Valiant men lie plundered, they sleep their last sleep; not one of the warriors can lift his hands.</vt:lpstr>
      <vt:lpstr>6. 야곱의 하나님이여 주께서 꾸짖으시매 병거와 말이 다 깊이 잠들었나이다   6. At your rebuke, O God of Jacob, both horse and chariot lie still.</vt:lpstr>
      <vt:lpstr>7. 주께서는 경외 받을 이시니 주께서 한 번 노하실 때에 누가 주의 목전에 서리이까   7. You alone are to be feared. Who can stand before you when you are angry?</vt:lpstr>
      <vt:lpstr>8. 주께서 하늘에서 판결을 선포하시매 땅이 두려워 잠잠하였나니   8. From heaven you pronounced judgment, and the land feared and was quiet-</vt:lpstr>
      <vt:lpstr>9. 곧 하나님이 땅의 모든 온유한 자를 구원하시려고 심판하러 일어나신 때에로다 (셀라)   9. when you, O God, rose up to judge, to save all the afflicted of the land. Selah</vt:lpstr>
      <vt:lpstr>10. 진실로 사람의 노여움은 주를 찬송하게 될 것이요 그 남은 노여움은 주께서 금하시리이다   10. Surely your wrath against men brings you praise, and the survivors of your wrath are restrained.</vt:lpstr>
      <vt:lpstr>11. 너희는 여호와 너희 하나님께 서원하고 갚으라 사방에 있는 모든 사람도 마땅히 경외할 이에게 예물을 드릴지로다   11. Make vows to the LORD your God and fulfill them; let all the neighboring lands bring gifts to the One to be feared.</vt:lpstr>
      <vt:lpstr>12. 그가 고관들의 기를 꺾으시리니 그는 세상의 왕들에게 두려움이시로다   12. He breaks the spirit of rulers; he is feared by the kings of the earth.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2021-03-11T04:22:32Z</dcterms:modified>
</cp:coreProperties>
</file>