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만군의 여호와여 주의 장막이 어찌 그리 사랑스러운지요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How lovely is your dwelling place, O LORD Almighty!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123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주의 궁정에서의 한 날이 다른 곳에서의 천 날보다 나은즉 악인의 장막에 사는 것보다 내 하나님의 성전 문지기로 있는 것이 좋사오니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Better is one day in your courts than a thousand elsewhere; I would rather be a doorkeeper in the house of my God than dwell in the tents of the wicked.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30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 하나님은 해요 방패이시라 여호와께서 은혜와 영화를 주시며 정직하게 행하는 자에게 좋은 것을 아끼지 아니하실 것임이니이다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For the LORD God is a sun and shield; the LORD bestows favor and honor; no good thing does he withhold from those whose walk is blameless.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362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만군의 여호와여 주께 의지하는 자는 복이 있나이다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O LORD Almighty, blessed is the man who trusts in you.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483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영혼이 여호와의 궁정을 사모하여 쇠약함이여 내 마음과 육체가 살아 계시는 하나님께 부르짖나이다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My soul yearns, even faints, for the courts of the LORD; my heart and my flesh cry out for the living God.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534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왕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하나님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만군의 여호와여 주의 제단에서 참새도 제 집을 얻고 제비도 새끼 둘 보금자리를 얻었나이다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Even the sparrow has found a home, and the swallow a nest for herself, where she may have her young-a place near your altar, O LORD Almighty, my King and my God.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378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주의 집에 사는 자들은 복이 있나니 그들이 항상 주를 찬송하리이다 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셀라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)</a:t>
            </a: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Blessed are those who dwell in your house; they are ever praising you. Selah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941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주께 힘을 얻고 그 마음에 시온의 대로가 있는 자는 복이 있나이다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Blessed are those whose strength is in you, who have set their hearts on pilgrimage.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454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그들이 눈물 골짜기로 지나갈 때에 그 곳에 많은 샘이 있을 것이며 이른 비가 복을 채워 주나이다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As they pass through the Valley of Baca, they make it a place of springs; the autumn rains also cover it with pools.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290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그들은 힘을 얻고 더 얻어 나아가 시온에서 하나님 앞에 각기 나타나리이다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They go from strength to strength, till each appears before God in Zion.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409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만군의 하나님 여호와여 내 기도를 들으소서 야곱의 하나님이여 귀를 기울이소서 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셀라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)</a:t>
            </a: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Hear my prayer, O LORD God Almighty; listen to me, O God of Jacob. Selah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79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우리 방패이신 하나님이여 주께서 기름 부으신 자의 얼굴을 살펴 보옵소서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Look upon our shield, O God; look with favor on your anointed one.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074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499</Words>
  <Application>Microsoft Office PowerPoint</Application>
  <PresentationFormat>와이드스크린</PresentationFormat>
  <Paragraphs>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Office 테마</vt:lpstr>
      <vt:lpstr>1. 만군의 여호와여 주의 장막이 어찌 그리 사랑스러운지요   1. How lovely is your dwelling place, O LORD Almighty!</vt:lpstr>
      <vt:lpstr>2. 내 영혼이 여호와의 궁정을 사모하여 쇠약함이여 내 마음과 육체가 살아 계시는 하나님께 부르짖나이다   2. My soul yearns, even faints, for the courts of the LORD; my heart and my flesh cry out for the living God.</vt:lpstr>
      <vt:lpstr>3. 나의 왕, 나의 하나님, 만군의 여호와여 주의 제단에서 참새도 제 집을 얻고 제비도 새끼 둘 보금자리를 얻었나이다   3. Even the sparrow has found a home, and the swallow a nest for herself, where she may have her young-a place near your altar, O LORD Almighty, my King and my God.</vt:lpstr>
      <vt:lpstr>4. 주의 집에 사는 자들은 복이 있나니 그들이 항상 주를 찬송하리이다 (셀라)   4. Blessed are those who dwell in your house; they are ever praising you. Selah</vt:lpstr>
      <vt:lpstr>5. 주께 힘을 얻고 그 마음에 시온의 대로가 있는 자는 복이 있나이다   5. Blessed are those whose strength is in you, who have set their hearts on pilgrimage.</vt:lpstr>
      <vt:lpstr>6. 그들이 눈물 골짜기로 지나갈 때에 그 곳에 많은 샘이 있을 것이며 이른 비가 복을 채워 주나이다   6. As they pass through the Valley of Baca, they make it a place of springs; the autumn rains also cover it with pools.</vt:lpstr>
      <vt:lpstr>7. 그들은 힘을 얻고 더 얻어 나아가 시온에서 하나님 앞에 각기 나타나리이다   7. They go from strength to strength, till each appears before God in Zion.</vt:lpstr>
      <vt:lpstr>8. 만군의 하나님 여호와여 내 기도를 들으소서 야곱의 하나님이여 귀를 기울이소서 (셀라)   8. Hear my prayer, O LORD God Almighty; listen to me, O God of Jacob. Selah</vt:lpstr>
      <vt:lpstr>9. 우리 방패이신 하나님이여 주께서 기름 부으신 자의 얼굴을 살펴 보옵소서   9. Look upon our shield, O God; look with favor on your anointed one.</vt:lpstr>
      <vt:lpstr>10. 주의 궁정에서의 한 날이 다른 곳에서의 천 날보다 나은즉 악인의 장막에 사는 것보다 내 하나님의 성전 문지기로 있는 것이 좋사오니   10. Better is one day in your courts than a thousand elsewhere; I would rather be a doorkeeper in the house of my God than dwell in the tents of the wicked.</vt:lpstr>
      <vt:lpstr>11. 여호와 하나님은 해요 방패이시라 여호와께서 은혜와 영화를 주시며 정직하게 행하는 자에게 좋은 것을 아끼지 아니하실 것임이니이다   11. For the LORD God is a sun and shield; the LORD bestows favor and honor; no good thing does he withhold from those whose walk is blameless.</vt:lpstr>
      <vt:lpstr>12. 만군의 여호와여 주께 의지하는 자는 복이 있나이다   12. O LORD Almighty, blessed is the man who trusts in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2021-03-11T04:22:43Z</dcterms:modified>
</cp:coreProperties>
</file>