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복수하시는 하나님이여 복수하시는 하나님이여 빛을 비추어 주소서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O LORD, the God who avenges, O God who avenges, shine forth.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318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뭇 백성을 징벌하시는 이 곧 지식으로 사람을 교훈하시는 이가 징벌하지 아니하시랴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Does he who disciplines nations not punish? Does he who teaches man lack knowledge?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425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여호와께서는 사람의 생각이 허무함을 아시느니라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The LORD knows the thoughts of man; he knows that they are futile.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096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주로부터 징벌을 받으며 주의 법으로 교훈하심을 받는 자가 복이 있나니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Blessed is the man you discipline, O LORD, the man you teach from your law;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448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이런 사람에게는 환난의 날을 피하게 하사 악인을 위하여 구덩이를 팔 때까지 평안을 주시리이다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you grant him relief from days of trouble, till a pit is dug for the wicked.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430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여호와께서는 자기 백성을 버리지 아니하시며 자기의 소유를 외면하지 아니하시리로다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For the LORD will not reject his people; he will never forsake his inheritance.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35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심판이 의로 돌아가리니 마음이 정직한 자가 다 따르리로다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Judgment will again be founded on righteousness, and all the upright in heart will follow it.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9993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누가 나를 위하여 일어나서 행악자들을 치며 누가 나를 위하여 일어나서 악행하는 자들을 칠까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Who will rise up for me against the wicked? Who will take a stand for me against evildoers?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947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여호와께서 내게 도움이 되지 아니하셨더면 내 영혼이 벌써 침묵 속에 잠겼으리로다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Unless the LORD had given me help, I would soon have dwelt in the silence of death.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8022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나의 발이 미끄러진다고 말할 때에 주의 인자하심이 나를 붙드셨사오며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18. When I said, 'My foot is slipping,' your love, O LORD, supported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6670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속에 근심이 많을 때에 주의 위안이 내 영혼을 즐겁게 하시나이다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19. When anxiety was great within me, your consolation brought joy to my soul.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382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세계를 심판하시는 주여 일어나사 교만한 자들에게 마땅한 벌을 주소서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Rise up, O Judge of the earth; pay back to the proud what they deserve.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9600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율례를 빙자하고 재난을 꾸미는 악한 재판장이 어찌 주와 어울리리이까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20. Can a corrupt throne be allied with you-one that brings on misery by its decrees?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3605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그들이 모여 의인의 영혼을 치려 하며 무죄한 자를 정죄하여 피를 흘리려 하나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21. They band together against the righteous and condemn the innocent to death.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192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여호와는 나의 요새이시요 나의 하나님은 내가 피할 반석이시라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22. But the LORD has become my fortress, and my God the rock in whom I take refuge.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1518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그들의 죄악을 그들에게로 되돌리시며 그들의 악으로 말미암아 그들을 끊으시리니 여호와 우리 하나님이 그들을 끊으시리로다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23. He will repay them for their sins and destroy them for their wickedness; the LORD our God will destroy them.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866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악인이 언제까지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악인이 언제까지 개가를 부르리이까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How long will the wicked, O LORD, how long will the wicked be jubilant?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807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그들이 마구 지껄이며 오만하게 떠들며 죄악을 행하는 자들이 다 자만하나이다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They pour out arrogant words; all the evildoers are full of boasting.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65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그들이 주의 백성을 짓밟으며 주의 소유를 곤고하게 하며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They crush your people, O LORD; they oppress your inheritance.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007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과부와 나그네를 죽이며 고아들을 살해하며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They slay the widow and the alien; they murder the fatherless.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425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말하기를 여호와가 보지 못하며 야곱의 하나님이 알아차리지 못하리라 하나이다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They say, 'The LORD does not see; the God of Jacob pays no heed.'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846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백성 중의 어리석은 자들아 너희는 생각하라 무지한 자들아 너희가 언제나 지혜로울까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Take heed, you senseless ones among the people; you fools, when will you become wise?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765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귀를 지으신 이가 듣지 아니하시랴 눈을 만드신 이가 보지 아니하시랴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Does he who implanted the ear not hear? Does he who formed the eye not see?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901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773</Words>
  <Application>Microsoft Office PowerPoint</Application>
  <PresentationFormat>와이드스크린</PresentationFormat>
  <Paragraphs>23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Office 테마</vt:lpstr>
      <vt:lpstr>1. 여호와여 복수하시는 하나님이여 복수하시는 하나님이여 빛을 비추어 주소서   1. O LORD, the God who avenges, O God who avenges, shine forth.</vt:lpstr>
      <vt:lpstr>2. 세계를 심판하시는 주여 일어나사 교만한 자들에게 마땅한 벌을 주소서   2. Rise up, O Judge of the earth; pay back to the proud what they deserve.</vt:lpstr>
      <vt:lpstr>3. 여호와여 악인이 언제까지, 악인이 언제까지 개가를 부르리이까   3. How long will the wicked, O LORD, how long will the wicked be jubilant?</vt:lpstr>
      <vt:lpstr>4. 그들이 마구 지껄이며 오만하게 떠들며 죄악을 행하는 자들이 다 자만하나이다   4. They pour out arrogant words; all the evildoers are full of boasting.</vt:lpstr>
      <vt:lpstr>5. 여호와여 그들이 주의 백성을 짓밟으며 주의 소유를 곤고하게 하며   5. They crush your people, O LORD; they oppress your inheritance.</vt:lpstr>
      <vt:lpstr>6. 과부와 나그네를 죽이며 고아들을 살해하며   6. They slay the widow and the alien; they murder the fatherless.</vt:lpstr>
      <vt:lpstr>7. 말하기를 여호와가 보지 못하며 야곱의 하나님이 알아차리지 못하리라 하나이다   7. They say, 'The LORD does not see; the God of Jacob pays no heed.'</vt:lpstr>
      <vt:lpstr>8. 백성 중의 어리석은 자들아 너희는 생각하라 무지한 자들아 너희가 언제나 지혜로울까   8. Take heed, you senseless ones among the people; you fools, when will you become wise?</vt:lpstr>
      <vt:lpstr>9. 귀를 지으신 이가 듣지 아니하시랴 눈을 만드신 이가 보지 아니하시랴   9. Does he who implanted the ear not hear? Does he who formed the eye not see?</vt:lpstr>
      <vt:lpstr>10. 뭇 백성을 징벌하시는 이 곧 지식으로 사람을 교훈하시는 이가 징벌하지 아니하시랴   10. Does he who disciplines nations not punish? Does he who teaches man lack knowledge?</vt:lpstr>
      <vt:lpstr>11. 여호와께서는 사람의 생각이 허무함을 아시느니라   11. The LORD knows the thoughts of man; he knows that they are futile.</vt:lpstr>
      <vt:lpstr>12. 여호와여 주로부터 징벌을 받으며 주의 법으로 교훈하심을 받는 자가 복이 있나니   12. Blessed is the man you discipline, O LORD, the man you teach from your law;</vt:lpstr>
      <vt:lpstr>13. 이런 사람에게는 환난의 날을 피하게 하사 악인을 위하여 구덩이를 팔 때까지 평안을 주시리이다   13. you grant him relief from days of trouble, till a pit is dug for the wicked.</vt:lpstr>
      <vt:lpstr>14. 여호와께서는 자기 백성을 버리지 아니하시며 자기의 소유를 외면하지 아니하시리로다   14. For the LORD will not reject his people; he will never forsake his inheritance.</vt:lpstr>
      <vt:lpstr>15. 심판이 의로 돌아가리니 마음이 정직한 자가 다 따르리로다   15. Judgment will again be founded on righteousness, and all the upright in heart will follow it.</vt:lpstr>
      <vt:lpstr>16. 누가 나를 위하여 일어나서 행악자들을 치며 누가 나를 위하여 일어나서 악행하는 자들을 칠까   16. Who will rise up for me against the wicked? Who will take a stand for me against evildoers?</vt:lpstr>
      <vt:lpstr>17. 여호와께서 내게 도움이 되지 아니하셨더면 내 영혼이 벌써 침묵 속에 잠겼으리로다   17. Unless the LORD had given me help, I would soon have dwelt in the silence of death.</vt:lpstr>
      <vt:lpstr>18. 여호와여 나의 발이 미끄러진다고 말할 때에 주의 인자하심이 나를 붙드셨사오며   18. When I said, 'My foot is slipping,' your love, O LORD, supported me.</vt:lpstr>
      <vt:lpstr>19. 내 속에 근심이 많을 때에 주의 위안이 내 영혼을 즐겁게 하시나이다   19. When anxiety was great within me, your consolation brought joy to my soul.</vt:lpstr>
      <vt:lpstr>20. 율례를 빙자하고 재난을 꾸미는 악한 재판장이 어찌 주와 어울리리이까   20. Can a corrupt throne be allied with you-one that brings on misery by its decrees?</vt:lpstr>
      <vt:lpstr>21. 그들이 모여 의인의 영혼을 치려 하며 무죄한 자를 정죄하여 피를 흘리려 하나   21. They band together against the righteous and condemn the innocent to death.</vt:lpstr>
      <vt:lpstr>22. 여호와는 나의 요새이시요 나의 하나님은 내가 피할 반석이시라   22. But the LORD has become my fortress, and my God the rock in whom I take refuge.</vt:lpstr>
      <vt:lpstr>23. 그들의 죄악을 그들에게로 되돌리시며 그들의 악으로 말미암아 그들을 끊으시리니 여호와 우리 하나님이 그들을 끊으시리로다   23. He will repay them for their sins and destroy them for their wickedness; the LORD our God will destroy them.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2021-03-11T04:22:56Z</dcterms:modified>
</cp:coreProperties>
</file>