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96" y="8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168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385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912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3262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337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518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511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093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235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873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676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663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046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내가 인자와 정의를 노래하겠나이다 여호와여 내가 주께 찬양하리이다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1. I will sing of your love and justice; to you, O LORD, I will sing praise.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15736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내가 완전한 길을 주목하오리니 주께서 어느 때나 내게 임하시겠나이까 내가 완전한 마음으로 내 집 안에서 행하리이다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2. I will be careful to lead a blameless life-when will you come to me? I will walk in my house with blameless heart.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97633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3.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나는 비천한 것을 내 눈 앞에 두지 아니할 것이요 배교자들의 행위를 내가 미워하오리니 나는 그 어느 것도 붙들지 아니하리이다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3. I will set before my eyes no vile thing. The deeds of faithless men I hate; they will not cling to me.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34982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4.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사악한 마음이 내게서 떠날 것이니 악한 일을 내가 알지 아니하리로다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4. Men of perverse heart shall be far from me; I will have nothing to do with evil.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94530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5.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자기의 이웃을 은근히 헐뜯는 자를 내가 멸할 것이요 눈이 높고 마음이 교만한 자를 내가 용납하지 아니하리로다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5. Whoever slanders his neighbor in secret, him will I put to silence; whoever has haughty eyes and a proud heart, him will I not endure.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58429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6.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내 눈이 이 땅의 충성된 자를 살펴 나와 함께 살게 하리니 완전한 길에 행하는 자가 나를 따르리로다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6. My eyes will be on the faithful in the land, that they may dwell with me; he whose walk is blameless will minister to me.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50685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7.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거짓을 행하는 자는 내 집 안에 거주하지 못하며 거짓말하는 자는 내 목전에 서지 못하리로다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7. No one who practices deceit will dwell in my house; no one who speaks falsely will stand in my presence.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44841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8.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아침마다 내가 이 땅의 모든 악인을 멸하리니 악을 행하는 자는 여호와의 성에서 다 끊어지리로다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8. Every morning I will put to silence all the wicked in the land; I will cut off every evildoer from the city of the LORD.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255532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365</Words>
  <Application>Microsoft Office PowerPoint</Application>
  <PresentationFormat>와이드스크린</PresentationFormat>
  <Paragraphs>8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3" baseType="lpstr">
      <vt:lpstr>맑은 고딕</vt:lpstr>
      <vt:lpstr>Arial</vt:lpstr>
      <vt:lpstr>Calibri</vt:lpstr>
      <vt:lpstr>Calibri Light</vt:lpstr>
      <vt:lpstr>Office 테마</vt:lpstr>
      <vt:lpstr>1. 내가 인자와 정의를 노래하겠나이다 여호와여 내가 주께 찬양하리이다   1. I will sing of your love and justice; to you, O LORD, I will sing praise.</vt:lpstr>
      <vt:lpstr>2. 내가 완전한 길을 주목하오리니 주께서 어느 때나 내게 임하시겠나이까 내가 완전한 마음으로 내 집 안에서 행하리이다   2. I will be careful to lead a blameless life-when will you come to me? I will walk in my house with blameless heart.</vt:lpstr>
      <vt:lpstr>3. 나는 비천한 것을 내 눈 앞에 두지 아니할 것이요 배교자들의 행위를 내가 미워하오리니 나는 그 어느 것도 붙들지 아니하리이다   3. I will set before my eyes no vile thing. The deeds of faithless men I hate; they will not cling to me.</vt:lpstr>
      <vt:lpstr>4. 사악한 마음이 내게서 떠날 것이니 악한 일을 내가 알지 아니하리로다   4. Men of perverse heart shall be far from me; I will have nothing to do with evil.</vt:lpstr>
      <vt:lpstr>5. 자기의 이웃을 은근히 헐뜯는 자를 내가 멸할 것이요 눈이 높고 마음이 교만한 자를 내가 용납하지 아니하리로다   5. Whoever slanders his neighbor in secret, him will I put to silence; whoever has haughty eyes and a proud heart, him will I not endure.</vt:lpstr>
      <vt:lpstr>6. 내 눈이 이 땅의 충성된 자를 살펴 나와 함께 살게 하리니 완전한 길에 행하는 자가 나를 따르리로다   6. My eyes will be on the faithful in the land, that they may dwell with me; he whose walk is blameless will minister to me.</vt:lpstr>
      <vt:lpstr>7. 거짓을 행하는 자는 내 집 안에 거주하지 못하며 거짓말하는 자는 내 목전에 서지 못하리로다   7. No one who practices deceit will dwell in my house; no one who speaks falsely will stand in my presence.</vt:lpstr>
      <vt:lpstr>8. 아침마다 내가 이 땅의 모든 악인을 멸하리니 악을 행하는 자는 여호와의 성에서 다 끊어지리로다   8. Every morning I will put to silence all the wicked in the land; I will cut off every evildoer from the city of the LORD.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[TITLE: ][CHAP::][PARA]</dc:title>
  <cp:lastModifiedBy>jseo7@ad.brown.edu</cp:lastModifiedBy>
  <cp:revision>9</cp:revision>
  <dcterms:modified xsi:type="dcterms:W3CDTF">2021-03-11T04:23:03Z</dcterms:modified>
</cp:coreProperties>
</file>