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  <p:sldId id="1553" r:id="rId8"/>
    <p:sldId id="155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103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나라 사랑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(5) Patriotism(5)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80733C3-963F-4389-B7F0-418C1A594462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11548A35-8C41-4449-8B46-2FB3A84259C6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52FD7506-D220-41F4-AA1F-C1A03B2C44A7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C5909831-5A6D-42BA-A8FB-15CDBA7CFCB4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E1DA97DB-1B62-4581-B1A1-55D2AF8DFE2B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F5A8CCA5-9C6C-4BD5-BDD2-E18AF17EA73B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5225A20E-76FC-489C-B1E2-AF9FE98058B6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A0942111-8AC4-4FC4-A967-D458327E5D9F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25B4C68A-1A9F-4D1B-995E-164E8222FB46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95F071B-A649-4613-81D9-B01477BD7D7C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5C10C8E6-A54A-423D-99F4-076DAF767C23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비옵는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것은 그들을 세상에서 데려가시기를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위함이 아니요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3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My prayer is not that you take them out of the world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다만 악에 빠지지 않게 보전하시기를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위함이니이다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but that you protect them from the evil one.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세상에 속하지 아니함 같이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그들도 세상에 속하지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아니하였사옵나이다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They are not of the world, even as I am not of it.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그들을 진리로 거룩하게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하옵소서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아버지의 말씀은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진리니이다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Sanctify them by the truth; your word is truth.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아버지께서 나를 세상에 보내신 것 같이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As you sent me into the world,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나도 그들을 세상에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보내었고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have sent them into the world.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또 그들을 위하여 내가 나를 거룩하게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하오니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For them I sanctify myself,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이는 그들도 진리로 거룩함을 얻게 하려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함이니이다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that they too may be truly sanctified.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아버지여</a:t>
            </a:r>
            <a:r>
              <a:rPr kumimoji="0" lang="en-US" altLang="ko-KR" sz="3600" b="1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</a:t>
            </a:r>
            <a:r>
              <a:rPr kumimoji="0" lang="ko-KR" altLang="en-US" sz="3600" b="1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아버지께서 내 안에</a:t>
            </a:r>
            <a:r>
              <a:rPr kumimoji="0" lang="en-US" altLang="ko-KR" sz="3600" b="1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내가 아버지 안에 있는 것 같이 </a:t>
            </a:r>
            <a:endParaRPr kumimoji="0" lang="en-US" altLang="ko-KR" sz="3600" b="1" i="0" u="none" strike="noStrike" kern="1200" cap="none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Father, just as you are in me and I am in you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그들도 다 하나가 되어 우리 안에 있게 하사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that all of them may be one, may they also be in us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-12104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세상으로 아버지께 나를 보내신 것을 믿게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하옵소서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so that the world may believe that you have sent me.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내게 주신 영광을 내가 그들에게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주었사오니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have given them the glory that you gave me,</a:t>
            </a:r>
          </a:p>
        </p:txBody>
      </p:sp>
    </p:spTree>
    <p:extLst>
      <p:ext uri="{BB962C8B-B14F-4D97-AF65-F5344CB8AC3E}">
        <p14:creationId xmlns:p14="http://schemas.microsoft.com/office/powerpoint/2010/main" val="8416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-12104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이는 우리가 하나가 된 것 같이 그들도 하나가 되게 하려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함이니이다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that they may be one as we are one.</a:t>
            </a:r>
          </a:p>
        </p:txBody>
      </p:sp>
    </p:spTree>
    <p:extLst>
      <p:ext uri="{BB962C8B-B14F-4D97-AF65-F5344CB8AC3E}">
        <p14:creationId xmlns:p14="http://schemas.microsoft.com/office/powerpoint/2010/main" val="407117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254</Words>
  <Application>Microsoft Office PowerPoint</Application>
  <PresentationFormat>와이드스크린</PresentationFormat>
  <Paragraphs>42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10</cp:revision>
  <dcterms:created xsi:type="dcterms:W3CDTF">2021-03-09T05:25:12Z</dcterms:created>
  <dcterms:modified xsi:type="dcterms:W3CDTF">2021-04-23T20:07:12Z</dcterms:modified>
</cp:coreProperties>
</file>