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  <p:sldId id="155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104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종교개혁주일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(Reformation Day)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34BC2EDE-5882-4DF5-A41B-ED624C83AA63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B2C35FB9-0E3F-4815-8BA6-C4B544DE98AF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94537AF8-402A-4D98-A4F3-96997D315509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CA7B1EC2-8055-49F9-9DE4-B474078B2F02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E79B964D-9CBF-4192-8DA8-0E2F4E947B4B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860C714-A302-46CD-A49E-AFAC2936BDCA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A351502-7C0A-4C0C-8BC8-B40D3651EFD9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0521D275-9276-41F6-8E0D-FC072FEEBBE9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63DCCE6-2C5A-4C74-A620-40ECB339A709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D90B4CF-3AC7-4E41-A5D5-65CDFE9C02E6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F0D224-1F49-4209-8386-D65446D2BA1A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힘이신 여호와여 내가 주를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사랑하나이다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love you,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my strength.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반석이시오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요새시오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나를 건지시는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이시오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is my rock, my fortress and my deliverer;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하나님이시오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그 안에 피할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바위시오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방패시오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God is my rock, in whom I take refuge, my shield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구원의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뿔이시오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산성이시로다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horn of my salvation, my stronghold.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-12104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예수께서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오히려 하나님의 말씀을 듣고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지키는 자가 복이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있느니라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하시니라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replied, “Blessed rather are those who hear the word of God and obey it.”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복음을 부끄러워하지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아니하노니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I am not ashamed of the gospel,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 복음은 모든 믿는 자에게 구원을 주시는 하나님의 능력이 됨이라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because it is the power of God that brings salvation to everyone who believes: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먼저는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유대인에게요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그리고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헬라인에게로다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first to the Jew, then to the Gentile.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2952" y="1"/>
            <a:ext cx="1098430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복음에는 하나님의 의가 나타나서 믿음으로 믿음에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6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in the gospel the righteousness of God is revealed—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 righteousness that is by faith from first to last,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기록된 바 오직 의인은 믿음으로 말미암아 살리라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함과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같으니라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just as it is written: “The righteous will live by faith.”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너희가 내 말에 거하면 참으로 내 제자가 되고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you hold to my teaching, you are really my disciples.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진리를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알지니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진리가 너희를 자유롭게 하리라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you will know the truth, and the truth will set you free.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주 예수 그리스도로 말미암아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우리에게 승리를 주시는 하나님께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감사하노니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thanks be to God! He gives us the victory through our Lord Jesus Christ.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그러므로 내 사랑하는 형제들아 </a:t>
            </a:r>
            <a:endParaRPr lang="en-US" altLang="ko-KR" sz="3600" b="1" spc="-150" dirty="0">
              <a:solidFill>
                <a:srgbClr val="FBFF6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견실하며 흔들리지 말고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Therefore, my dear brothers and sisters,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stand firm. Let nothing move you.</a:t>
            </a:r>
          </a:p>
        </p:txBody>
      </p:sp>
    </p:spTree>
    <p:extLst>
      <p:ext uri="{BB962C8B-B14F-4D97-AF65-F5344CB8AC3E}">
        <p14:creationId xmlns:p14="http://schemas.microsoft.com/office/powerpoint/2010/main" val="2302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항상 주의 일에 더욱 힘쓰는 자들이 되라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Always give yourselves fully to the work of the Lord.</a:t>
            </a:r>
          </a:p>
        </p:txBody>
      </p:sp>
    </p:spTree>
    <p:extLst>
      <p:ext uri="{BB962C8B-B14F-4D97-AF65-F5344CB8AC3E}">
        <p14:creationId xmlns:p14="http://schemas.microsoft.com/office/powerpoint/2010/main" val="15345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332</Words>
  <Application>Microsoft Office PowerPoint</Application>
  <PresentationFormat>와이드스크린</PresentationFormat>
  <Paragraphs>51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2021-04-23T20:07:18Z</dcterms:modified>
</cp:coreProperties>
</file>