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54" d="100"/>
          <a:sy n="54" d="100"/>
        </p:scale>
        <p:origin x="82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106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감사절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(2)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Thanksgiving(2)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B90C0A08-91FE-4A49-9244-631AC4A946EF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3991997B-B6D2-4300-9DBA-FC6157759EC5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49CEA0A9-5B9F-47C3-AA78-A296A9FE5B37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6FE38B43-E3BE-4A53-A7D6-A9E5F9DEABAE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1AC84E75-4AA3-48E1-AE29-1FBE4E6A3F02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463BF61D-D3D5-44B0-9ECC-78EEADDB1E9C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A190C58-D942-4A92-8721-2CD2505ECBD9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EEDA9816-9CD5-4C2E-8322-9030B4DDF611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DC36F2BB-6937-40DD-81FA-D1544D0FD352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EF3ABA6-1D04-4FB4-8E28-B9C46E93D94B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EA55F5D-D1E6-4AF4-9F2F-7FFC09484D83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할렐루야 우리 하나님을 찬양하는 일이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선함이여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찬송하는 일이 아름답고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마땅하도다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Praise the LORD. How good it is to sing praises to our God, how pleasant and fitting to praise him!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여호와께서 예루살렘을 세우시며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이스라엘의 흩어진 자들을 모으시며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LORD builds up Jerusalem;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gathers the exiles of Israel.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상심한 자들을 고치시며 그들의 상처를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싸매시는도다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7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heals the brokenhearted and binds up their wounds.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그가 별들의 수효를 세시고 그것들을 다 이름대로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부르시는도다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determines the number of the stars and calls them each by name.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 주는 위대하시며 능력이 많으시며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지혜가 무궁하시도다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Great is our Lord and mighty in power;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his understanding has no limit.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여호와께서 겸손한 자들은 붙드시고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악인들은 땅에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엎드러뜨리시는도다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LORD sustains the humble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but casts the wicked to the ground.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감사함으로 여호와께 노래하며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수금으로 하나님께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찬양할지어다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Sing to the LORD with grateful praise;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make music to our God on the harp.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그가 구름으로 하늘을 덮으시며 땅을 위하여 비를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준비하시며 산에 풀이 자라게 하시며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covers the sky with clouds; he supplies the earth with rain and makes grass grow on the hills.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들짐승과 우는 까마귀 새끼에게 먹을 것을 </a:t>
            </a:r>
            <a:r>
              <a:rPr kumimoji="0" lang="ko-KR" altLang="en-US" sz="3600" b="1" i="0" u="none" strike="noStrike" kern="1200" cap="none" spc="-30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주시는도다</a:t>
            </a:r>
            <a:r>
              <a:rPr kumimoji="0" lang="ko-KR" altLang="en-US" sz="36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30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provides food for the cattle and for the young ravens when they call.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여호와는 말의 힘이 세다 하여 기뻐하지 아니하시며 사람의 다리가 억세다 하여 기뻐하지 아니하시고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His pleasure is not in the strength of the horse,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nor his delight in the legs of the warrior;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여호와는 자기를 경외하는 자들과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인자하심을 바라는 자들을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기뻐하시는도다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 LORD delights in those who fear him,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who put their hope in his unfailing love.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</TotalTime>
  <Words>290</Words>
  <Application>Microsoft Office PowerPoint</Application>
  <PresentationFormat>와이드스크린</PresentationFormat>
  <Paragraphs>47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3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11</cp:revision>
  <dcterms:created xsi:type="dcterms:W3CDTF">2021-03-09T05:25:12Z</dcterms:created>
  <dcterms:modified xsi:type="dcterms:W3CDTF">2021-04-23T20:07:32Z</dcterms:modified>
</cp:coreProperties>
</file>