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107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</a:t>
            </a:r>
            <a:r>
              <a:rPr lang="ko-KR" altLang="en-US" sz="3200" b="1" spc="5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임직식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(1)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Ordination(1)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8A0E73D6-6DCE-408D-A5D5-F9719C575396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7815A4B-C16F-4532-BE95-A67F83472C58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BB08DF2-17CA-4C33-9490-68F778A497C8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2ED9F522-C075-46EC-9264-B84D3FE8E7EE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516223CD-924D-4DE8-A1E2-B110C8D4C2C4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7CE16F7D-C8BC-400E-A147-33A09D3F9E9C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60CB136-2212-41DA-96ED-0BBBECBECABF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32EAA8FB-ADAA-4E27-9593-CD4F30505FA2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F9E5A9B7-6347-48EB-AC83-4EEE6D8A92D5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05DC0D4D-5513-4C64-9852-A29C5D3F2200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B538F3E-0E23-4F64-96A9-23A0AF7B6826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-12104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이에 제자들에게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이르시되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추수할 것은 많되 일꾼이 적으니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he said to his disciples,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“The harvest is plentiful but the workers are few.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그러므로 추수하는 주인에게 청하여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추수할 일꾼들을 보내 주소서 하라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하시니라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Ask the Lord of the harvest, therefore,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send out workers into his harvest field.”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그가 또한 우리를 새 언약의 일꾼 되기에 만족하게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하셨으니 율법 조문으로 하지 아니하고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has made us competent as ministers of a new covenant—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오직 영으로 함이니 율법 조문은 죽이는 것이요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영은 살리는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것이니라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not of the letter but of the Spirit; for the letter kills, but the Spirit gives life.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74558" y="0"/>
            <a:ext cx="10897850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나를 능하게 하신 그리스도 예수 우리 주께 내가 감사함은 나를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충성되이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여겨 내게 직분을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맡기심이니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8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thank Christ Jesus our Lord, who has given me strength,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that he considered me trustworthy, appointing me to his service.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 주의 은혜가 그리스도 예수 안에 있는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믿음과 사랑과 함께 넘치도록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풍성하였도다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grace of our Lord was poured out on me abundantly, along with the faith and love that are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 주인이 이르되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잘하였도다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착하고 충성된 종아 네가 적은 일에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충성하였으매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His master replied, ‘Well done, good and faithful servant!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have been faithful with a few things;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많은 것을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네게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맡기리니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주인의 즐거움에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참여할지어다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하고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will put you in charge of many things.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Come and share your master’s happiness!’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그리고 맡은 자들에게 구할 것은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충성이니라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Now it is required that those who have been given a trust must prove faithful.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284</Words>
  <Application>Microsoft Office PowerPoint</Application>
  <PresentationFormat>와이드스크린</PresentationFormat>
  <Paragraphs>40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2021-04-23T20:07:40Z</dcterms:modified>
</cp:coreProperties>
</file>