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  <p:sldId id="155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" y="10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00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71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64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65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39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36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48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25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41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50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604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F50025F-441B-42EB-909D-A0D6522D2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11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시편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17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(Psalm 17)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8819B692-29FC-45EA-82DF-990216CE83A4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9C79E093-52C6-42D8-A168-CCE2572BEAE0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4A0503AE-33E9-4897-848C-483DE2CE3206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F48C0E8A-1C29-42BD-9887-1AAB42443388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6385E0E8-CC8D-468E-AD10-D7982BC30F78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3BF4FBC2-4BD7-44A5-9FAD-F7D623CB1F06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175CCF12-639C-44ED-BBEC-4E147226853C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452F4E22-48C0-402F-9513-C77535FA28DE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59E274A0-E876-467B-88A0-C56F990E91C0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8F8F487C-C227-430B-B6D5-989F29900E96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6B0E0B4-1E96-45E5-B333-553F3DB84904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980C913-4F54-4762-BE71-0882B5D89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여호와여 의의 호소를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들으소서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lang="en-US" altLang="ko-KR" sz="3600" b="1" spc="-150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나의 울부짖음에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주의하소서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Hear me, LORD, my plea is just; listen to my cry.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거짓되지 아니한 입술에서 나오는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나의 기도에 귀를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기울이소서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Hear my prayer—it does not rise from deceitful lips.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EE5E589-DD5D-4127-9AD9-F6911BBA6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8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주께서 나를 판단하시며 주의 눈으로 공평함을 </a:t>
            </a:r>
            <a:r>
              <a:rPr kumimoji="0" lang="ko-KR" altLang="en-US" sz="3600" b="1" i="0" u="none" strike="noStrike" kern="1200" cap="none" spc="-28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살피소서</a:t>
            </a:r>
            <a:r>
              <a:rPr kumimoji="0" lang="ko-KR" altLang="en-US" sz="3600" b="1" i="0" u="none" strike="noStrike" kern="1200" cap="none" spc="-28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28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Let my vindication come from you; may your eyes see what is right.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주께서 내 마음을 시험하시고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밤에 내게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오시어서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나를 감찰하셨으나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Though you probe my heart,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though you examine me at night and test me,</a:t>
            </a:r>
          </a:p>
        </p:txBody>
      </p:sp>
    </p:spTree>
    <p:extLst>
      <p:ext uri="{BB962C8B-B14F-4D97-AF65-F5344CB8AC3E}">
        <p14:creationId xmlns:p14="http://schemas.microsoft.com/office/powerpoint/2010/main" val="37960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F4481FC-C892-4FA7-A4A6-A4ADF9857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흠을 찾지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못하셨사오니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내가 결심하고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입으로 범죄하지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아니하리이다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will find that I have planned no evil;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my mouth has not transgressed.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사람의 행사로 논하면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나는 주의 입술의 말씀을 따라 스스로 삼가서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Though people tried to bribe me,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through what your lips have commanded,</a:t>
            </a:r>
          </a:p>
        </p:txBody>
      </p:sp>
    </p:spTree>
    <p:extLst>
      <p:ext uri="{BB962C8B-B14F-4D97-AF65-F5344CB8AC3E}">
        <p14:creationId xmlns:p14="http://schemas.microsoft.com/office/powerpoint/2010/main" val="21562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E44CFDF-68AB-4E7E-A239-B15218132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포악한 자의 길을 가지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아니하였사오며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have kept myself from the ways of the violent.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나의 걸음이 주의 길을 굳게 지키고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실족하지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아니하였나이다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My steps have held to your paths;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my feet have not stumbled.</a:t>
            </a:r>
          </a:p>
        </p:txBody>
      </p:sp>
    </p:spTree>
    <p:extLst>
      <p:ext uri="{BB962C8B-B14F-4D97-AF65-F5344CB8AC3E}">
        <p14:creationId xmlns:p14="http://schemas.microsoft.com/office/powerpoint/2010/main" val="15678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07C2E50-2815-4212-876B-7157D4E52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하나님이여 내게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응답하시겠으므로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내가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불렀사오니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call on you, my God, for you will answer me;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내게 귀를 기울여 내 말을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들으소서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turn your ear to me and hear my prayer.</a:t>
            </a:r>
          </a:p>
        </p:txBody>
      </p:sp>
    </p:spTree>
    <p:extLst>
      <p:ext uri="{BB962C8B-B14F-4D97-AF65-F5344CB8AC3E}">
        <p14:creationId xmlns:p14="http://schemas.microsoft.com/office/powerpoint/2010/main" val="40890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4BA78D2-4A67-4DA6-B5AA-BB4702079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주께 피하는 자들을 그 일어나 치는 자들에게서 </a:t>
            </a:r>
            <a:endParaRPr lang="en-US" altLang="ko-KR" sz="3600" b="1" spc="-150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오른손으로 구원하시는 주여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who save by your right hand those who take refuge in you from their foes,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주의 기이한 사랑을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나타내소서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Show me the wonders of your great love.</a:t>
            </a:r>
          </a:p>
        </p:txBody>
      </p:sp>
    </p:spTree>
    <p:extLst>
      <p:ext uri="{BB962C8B-B14F-4D97-AF65-F5344CB8AC3E}">
        <p14:creationId xmlns:p14="http://schemas.microsoft.com/office/powerpoint/2010/main" val="6109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266</Words>
  <Application>Microsoft Office PowerPoint</Application>
  <PresentationFormat>와이드스크린</PresentationFormat>
  <Paragraphs>47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10</cp:revision>
  <dcterms:created xsi:type="dcterms:W3CDTF">2021-03-09T05:25:12Z</dcterms:created>
  <dcterms:modified xsi:type="dcterms:W3CDTF">2021-04-23T19:54:56Z</dcterms:modified>
</cp:coreProperties>
</file>