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2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선교주일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(Mission Day)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2E0D7EA-4DB2-4AA8-98D4-F209D4DC46B2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43D89FA-9973-41BA-ADAC-841D662C377D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B6C91E5B-4585-4D64-A864-60D8475A7C86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0AE8624-7139-49D8-9F20-E50BDE4D793B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335C6919-0413-45A8-A7D9-BA6983777527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9FD960E-FC6C-4EE0-8A1A-4AEA02B7E50B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CDF8FB6-E4C0-4171-BBF3-115B047B8096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C8D79D1-F16B-445C-8CE0-CA5C71900EFC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2444278-DE17-4F24-87CF-E8A888EE1A14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EEC1B755-9630-44B6-98C2-8F3D47F83776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5AF5C97-176A-4AA4-B4C2-C938A8374AFC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온 땅이여 여호와께 노래하며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구원을 날마다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선포할지어다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to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all the earth;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proclaim his salvation day after day.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영광을 모든 민족 중에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기이한 행적을 만민 중에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선포할지어다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Declare his glory among the nations,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marvelous deeds among all peoples.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위대하시니 극진히 찬양할 것이요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신보다 경외할 것임이여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great is the LORD and most worthy of praise;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is to be feared above all gods.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예수께서 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너희에게 평강이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있을지어다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Again Jesus said, “Peace be with you!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아버지께서 나를 보내신 것 같이 나도 너희를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보내노라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As the Father has sent me, I am sending you.”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너희는 가서 모든 민족을 제자로 삼아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아버지와 아들과 성령의 이름으로 세례를 베풀고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Therefore go and make disciples of all nations, baptizing them in the name of the Father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of the Son and of the Holy Spirit,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너희에게 분부한 모든 것을 가르쳐 지키게 하라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teaching them to obey everything I have commanded you.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볼지어다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세상 끝날까지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너희와 함께 있으리라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하시니라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surely I am with you always,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오직 성령이 너희에게 임하시면 너희가 권능을 받고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you will receive power when the Holy Spirit comes on you;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예루살렘과 온 유다와 사마리아와 땅 끝까지 이르러 내 증인이 되리라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하시니라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you will be my witnesses in Jerusalem, and in all Judea and Samaria, 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267</Words>
  <Application>Microsoft Office PowerPoint</Application>
  <PresentationFormat>와이드스크린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2021-04-23T20:07:57Z</dcterms:modified>
</cp:coreProperties>
</file>