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111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성서주일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(The Bible Sunday)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B4BF811A-5681-4BCA-BE54-3534FCCDE3F4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1CAF19B9-C252-4BB4-AEE8-A0D03BE48CF6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C9E29F24-E948-402E-B3E5-38600847B92F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6C46DC59-7130-4E38-ADD9-C4454D91BA0F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0B2EC606-00C0-4D84-ABC0-3C7174F1C198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820DD0E-DB0A-49EA-B2B9-C221DAF150F2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07F41A4-9E5E-43CA-93DB-6BB668E8127D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BE298D5E-FB89-428E-8DDA-F3E62A5F4391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BF58E27F-FA59-4901-BAD2-31E1938D1BB4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5606AB7B-EC00-4033-AE2B-0D973FB77881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0938E7F-7C0B-4DD3-8721-68232FE6E406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여호와여 주의 율례들의 도를 내게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가르치소서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끝까지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지키리이다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Teach me, LORD, the way of your decrees,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that I may follow it to the end.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나로 하여금 깨닫게 하여 주소서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주의 법을 준행하여 전심으로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지키리이다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Give me understanding,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2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 that I may keep your law and obey it with all my heart.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말씀의 맛이 내게 어찌 그리 단지요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How sweet are your words to my taste,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입에 꿀보다 더 다나이다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sweeter than honey to my mouth!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법도들로 말미암아 내가 명철하게 되었으므로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gain understanding from your precepts;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모든 거짓 행위를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미워하나이다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therefore I hate every wrong path.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말씀은 내 발에 등이요 내 길에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빛이니이다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Your word is a lamp for my feet, a light on my path.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의로운 규례들을 지키기로 맹세하고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굳게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정하였나이다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have taken an oath and confirmed it,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that I will follow your righteous laws.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너희가 성경에서 영생을 얻는 줄 생각하고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성경을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연구하거니와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study the Scriptures diligently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because you think that in them you have eternal life.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 성경이 곧 내게 대하여 증언하는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것이니라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These are the very Scriptures that testify about me,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모든 성경은 하나님의 감동으로 된 것으로 </a:t>
            </a:r>
            <a:endParaRPr lang="en-US" altLang="ko-KR" sz="3600" b="1" spc="-150" noProof="0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교훈과 책망과 바르게 함과 의로 교육하기에 유익하니 </a:t>
            </a:r>
            <a:endParaRPr kumimoji="0" lang="en-US" altLang="ko-KR" sz="3600" b="1" i="0" u="none" strike="noStrike" kern="1200" cap="none" spc="-25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7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All Scripture is God-breathed and is useful for teaching, rebuking, correcting and training in righteousness,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이는 하나님의 사람으로 온전하게 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모든 선한 일을 행할 능력을 갖추게 하려 함이라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 that the servant of God may be thoroughly equipped for every good work.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273</Words>
  <Application>Microsoft Office PowerPoint</Application>
  <PresentationFormat>와이드스크린</PresentationFormat>
  <Paragraphs>46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2021-04-23T20:08:01Z</dcterms:modified>
</cp:coreProperties>
</file>