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  <p:sldId id="155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117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구주 강림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(3)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3200" b="1" spc="50">
                <a:latin typeface="Malgun Gothic" panose="020B0503020000020004" pitchFamily="34" charset="-127"/>
                <a:ea typeface="Malgun Gothic" panose="020B0503020000020004" pitchFamily="34" charset="-127"/>
              </a:rPr>
              <a:t>Advent(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E7CC042E-BD37-4375-9770-2D30F3103973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DC147D54-7CC7-4842-A552-C4AD04F48D5E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16DAE1DD-5378-45C3-9CA1-2E1B62D0C1D6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A43F8592-5EC2-49AE-A60F-4208184C15D8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2A71FC91-8520-48AA-A023-974475772A86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DF8E5292-0599-4CBC-9965-F395F9EE4B72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D51622FF-559C-4D29-81A1-8ADBA79FB11D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91E6A696-B759-4495-915A-D95670DF69F3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D4B21F6A-EFC5-46CD-8B1E-6FC888EA0CDA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10FF564-A24E-4379-996A-4F6C015CC23F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9596703-C6C6-47C8-A880-DD4A7A8B3641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20656" y="1"/>
            <a:ext cx="11234661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광야와 메마른 땅이 기뻐하며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사막이 백합화 같이 피어 즐거워하며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desert and the parched land will be glad; the wilderness will rejoice and blossom. Like the crocus, </a:t>
            </a:r>
            <a:r>
              <a:rPr lang="en-US" altLang="ko-KR" sz="2800" b="1" spc="-120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it will burst into bloom;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무성하게 피어 기쁜 노래로 즐거워하며 </a:t>
            </a:r>
            <a:endParaRPr kumimoji="0" lang="en-US" altLang="ko-KR" sz="3600" b="1" i="0" u="none" strike="noStrike" kern="1200" cap="none" spc="-200" normalizeH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레바논의 영광과 </a:t>
            </a:r>
            <a:r>
              <a:rPr kumimoji="0" lang="ko-KR" altLang="en-US" sz="3600" b="1" i="0" u="none" strike="noStrike" kern="1200" cap="none" spc="-200" normalizeH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갈멜과</a:t>
            </a: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사론의 아름다움을 얻을 것이라</a:t>
            </a:r>
            <a:endParaRPr kumimoji="0" lang="en-US" altLang="ko-KR" sz="3600" b="1" i="0" u="none" strike="noStrike" kern="1200" cap="none" spc="-200" normalizeH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1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it will rejoice greatly and shout for joy. The glory of Lebanon </a:t>
            </a:r>
            <a:r>
              <a:rPr kumimoji="0" lang="en-US" altLang="ko-KR" sz="3200" b="1" i="0" u="none" strike="noStrike" kern="1200" cap="none" spc="-9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will be given to it, the splendor of Carmel and Sharon;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61647" y="0"/>
            <a:ext cx="10702282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그것들이 여호와의 영광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곧 우리 하나님의 아름다움을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보리로다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they will see the glory of the LORD,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splendor of our God.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너희는 약한 손을 강하게 하며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떨리는 무릎을 굳게 하며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Strengthen the feeble hands,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steady the knees that give way;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겁내는 자들에게 이르기를 굳세어라</a:t>
            </a:r>
            <a:r>
              <a:rPr kumimoji="0" lang="en-US" altLang="ko-KR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두려워하지 말라</a:t>
            </a:r>
            <a:r>
              <a:rPr kumimoji="0" lang="en-US" altLang="ko-KR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보라 너희 하나님이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오사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say to those with fearful hearts,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“Be strong, do not fear; your God will come,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보복하시며 갚아 주실 것이라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하나님이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오사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너희를 구하시리라 하라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will come with vengeance;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with divine retribution he will come to save you.”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 때에 맹인의 눈이 밝을 것이며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못 듣는 사람의 귀가 열릴 것이며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Then will the eyes of the blind be opened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the ears of the deaf unstopped.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 때에 저는 자는 사슴 같이 뛸 것이며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말 못하는 자의 혀는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노래하리니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Then will the lame leap like a deer,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the mute tongue shout for joy.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이는 광야에서 물이 솟겠고 </a:t>
            </a:r>
            <a:endParaRPr lang="en-US" altLang="ko-KR" sz="3600" b="1" spc="-150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사막에서 시내가 흐를 것임이라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Water will gush forth in the wilderness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streams in the desert.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뜨거운 사막이 변하여 못이 될 것이며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메마른 땅이 변하여 원천이 될 것이며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burning sand will become a pool,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thirsty ground bubbling springs.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승냥이의 눕던 곳에 풀과 갈대와 부들이 날 것이며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 the haunts where jackals once lay,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grass and reeds and papyrus will grow.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거기에 대로가 있어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 길을 거룩한 길이라 일컫는 바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되리니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a highway will be there;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it will be called the Way of Holiness;</a:t>
            </a:r>
          </a:p>
        </p:txBody>
      </p:sp>
    </p:spTree>
    <p:extLst>
      <p:ext uri="{BB962C8B-B14F-4D97-AF65-F5344CB8AC3E}">
        <p14:creationId xmlns:p14="http://schemas.microsoft.com/office/powerpoint/2010/main" val="84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깨끗하지 못한 자는 지나가지 못하겠고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오직 구속함을 입은 자들을 위하여 있게 될 것이라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defTabSz="914400" latinLnBrk="1">
              <a:lnSpc>
                <a:spcPct val="114000"/>
              </a:lnSpc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unclean will not journey on it;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it will be for those who walk on that Way.</a:t>
            </a:r>
          </a:p>
        </p:txBody>
      </p:sp>
    </p:spTree>
    <p:extLst>
      <p:ext uri="{BB962C8B-B14F-4D97-AF65-F5344CB8AC3E}">
        <p14:creationId xmlns:p14="http://schemas.microsoft.com/office/powerpoint/2010/main" val="41212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6223</TotalTime>
  <Words>381</Words>
  <Application>Microsoft Office PowerPoint</Application>
  <PresentationFormat>와이드스크린</PresentationFormat>
  <Paragraphs>61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12</cp:revision>
  <dcterms:created xsi:type="dcterms:W3CDTF">2021-03-09T05:25:12Z</dcterms:created>
  <dcterms:modified xsi:type="dcterms:W3CDTF">2021-04-23T20:08:40Z</dcterms:modified>
</cp:coreProperties>
</file>