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4" r:id="rId7"/>
    <p:sldId id="155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118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구주 강림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(4) Advent(4)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E5E018C6-5B2D-46D3-A8EF-08909C236CE7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779FBB87-1C8D-4805-A950-16D75106E496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49B07D2C-BAA9-48CE-8189-28370E2F8FFF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25290D9D-DCA5-4A3B-B2D2-E38F9EAB3141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6519F0ED-2513-4BEE-AC42-3C568EBA782A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9C903E7-2D85-4C2C-8519-4918AF32B540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A6FFC0A-FEA1-4EEB-9B5A-C74673A7BF9A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55DD7975-2D21-443A-B950-8D0BAE6A27E8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AB17E553-38D3-4D1A-B89C-134554233FFA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1837A8B-8F03-4199-9364-B8004AE00B48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7477750-07E9-4B08-8F94-A627F0B625DA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나는 시온의 의가 빛 같이</a:t>
            </a:r>
            <a:endParaRPr lang="en-US" altLang="ko-KR" sz="3600" b="1" spc="-150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예루살렘의 구원이 횃불 같이 나타나도록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Zion’s sake I will not keep silent,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Jerusalem’s sake I will not remain quiet,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시온을 위하여 잠잠하지 아니하며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예루살렘을 위하여 쉬지 아니할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것인즉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till her vindication shines out like the dawn,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her salvation like a blazing torch.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이방 나라들이 네 공의를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뭇 왕이 다 네 영광을 볼 것이요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nations will see your vindication,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all kings your glory;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너는 여호와의 입으로 정하실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새 이름으로 일컬음이 될 것이며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will be called by a new name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that the mouth of the </a:t>
            </a:r>
            <a:r>
              <a:rPr lang="en-US" altLang="ko-KR" sz="3200" b="1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will bestow.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98580" y="0"/>
            <a:ext cx="10794839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너는 또 여호와의 손의 아름다운 관</a:t>
            </a:r>
            <a:r>
              <a:rPr kumimoji="0" lang="en-US" altLang="ko-KR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하나님의 손의 왕관이 될 것이라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will be a crown of splendor in the LORD’s hand,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 royal diadem in the hand of your God.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원하건대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주는 하늘을 가르고 강림하시고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 앞에서 산들이 진동하기를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Oh, that you would rend the heavens and come down, that the mountains would tremble before you!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71327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불이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섶을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사르며 불이 물을 끓임 같게 하사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원수들이 주의 이름을 알게 하시며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이방 나라들로 주 앞에서 떨게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하옵소서</a:t>
            </a:r>
            <a:r>
              <a:rPr kumimoji="0" lang="ko-KR" altLang="en-US" sz="3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As when fire sets twigs ablaze and causes water to boil, come down to make your name known to your enemies and cause the nations to quake before you!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91309" y="0"/>
            <a:ext cx="10772620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주께서 강림하사 우리가 생각하지 못한 두려운 일을 행하시던 그 때에 산들이 주 앞에서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진동하였사오니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defTabSz="914400" latinLnBrk="1">
              <a:lnSpc>
                <a:spcPct val="114000"/>
              </a:lnSpc>
              <a:defRPr/>
            </a:pPr>
            <a:endParaRPr kumimoji="0" lang="en-US" altLang="ko-KR" sz="8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when you did awesome things that we did not expect, you came down, and the mountains trembled before you.</a:t>
            </a:r>
          </a:p>
        </p:txBody>
      </p:sp>
    </p:spTree>
    <p:extLst>
      <p:ext uri="{BB962C8B-B14F-4D97-AF65-F5344CB8AC3E}">
        <p14:creationId xmlns:p14="http://schemas.microsoft.com/office/powerpoint/2010/main" val="2905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 외에는 자기를 앙망하는 자를 위하여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이런 일을 행한 신을 예부터 들은 자도 없고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귀로 들은 자도 없고 눈으로 본 자도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없었나이다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defTabSz="914400" latinLnBrk="1">
              <a:lnSpc>
                <a:spcPct val="114000"/>
              </a:lnSpc>
              <a:defRPr/>
            </a:pPr>
            <a:endParaRPr kumimoji="0" lang="en-US" altLang="ko-KR" sz="8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Since ancient times no one has heard, no ear has perceived, no eye has seen any God besides you, who acts on behalf of those who wait for him.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328</Words>
  <Application>Microsoft Office PowerPoint</Application>
  <PresentationFormat>와이드스크린</PresentationFormat>
  <Paragraphs>45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2021-04-23T20:08:49Z</dcterms:modified>
</cp:coreProperties>
</file>