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성탄절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(2) Christmas(2)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02FD423F-88CB-4753-8CDF-283A675FF91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A21C1E47-3979-4650-80EC-B44975FDD96B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F0D5CA3-ADEA-48A3-BF81-7EBE2CF6A540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ECB33B14-081A-4ABD-B200-2A75FC9E5B92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F2A5D85C-2DFD-408F-A732-8F5AA4DB9FE8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8CDE1C6-A976-44FD-8190-A38079067A72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AF3E8E8-0E44-44F9-B4C1-030EDE1DDBEE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C7C41C59-5E06-4BD0-8E26-E9707F829B92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FE858E14-B2EA-4801-B67C-1F456500C961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B67145-EE63-478B-A3BD-FAAE0782D0B1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9B8E709-2BFA-4E48-9A29-27215A01FE25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0744" y="0"/>
            <a:ext cx="1127051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찬송하리로다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주 이스라엘의 하나님이여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백성을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돌보사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속량하시며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Praise be to the Lord, the God of Israel,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because he has come to his people and redeemed them.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우리를 위하여 구원의 뿔을 그 종 다윗의 집에 일으키셨으니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has raised up a horn of salvation for us in the house of his servant David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52119" y="1"/>
            <a:ext cx="10858634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이것은 주께서 예로부터 거룩한 선지자의 입으로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말씀하신 바와 같이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(as he said through his holy prophets of long ago),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원수에게서와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우리를 미워하는 모든 자의 손에서 구원하시는 일이라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salvation from our enemies and from the hand of all who hate us—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조상을 긍휼히 여기시며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거룩한 언약을 기억하셨으니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show mercy to our ancestors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to remember his holy covenant,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곧 우리 조상 아브라함에게 하신 맹세라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oath he swore to our father Abraham: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우리가 원수의 손에서 건지심을 받고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종신토록 주의 앞에서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rescue us from the hand of our enemies,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to enable us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성결과 의로 두려움 없이 섬기게 하리라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하셨도다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serve him without fear in holiness and righteousness before him all our days.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01738" y="1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우리 하나님의 긍휼로 인함이라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이로써 돕는 해가 위로부터 우리에게 임하여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because of the tender mercy of our God,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by which the rising sun will come to us from heaven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어둠과 죽음의 그늘에 앉은 자에게 비치고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발을 평강의 길로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인도하시리로다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5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shine on those living in darkness and in the shadow of death, to guide our feet into the path of peace.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주께서 친히 징조를 너희에게 주실 것이라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Therefore the Lord himself will give you a sign: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처녀가 잉태하여 아들을 낳을 것이요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이름을 임마누엘이라 하리라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virgin will conceive and give birth to a son,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will call him Immanuel.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307</Words>
  <Application>Microsoft Office PowerPoint</Application>
  <PresentationFormat>와이드스크린</PresentationFormat>
  <Paragraphs>48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2021-04-23T20:09:07Z</dcterms:modified>
</cp:coreProperties>
</file>