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1" r:id="rId6"/>
    <p:sldId id="1552" r:id="rId7"/>
    <p:sldId id="1553" r:id="rId8"/>
    <p:sldId id="155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54" d="100"/>
          <a:sy n="54" d="100"/>
        </p:scale>
        <p:origin x="82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1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2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5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8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6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0C62F09-86F0-402D-948D-69248E19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124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사순절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(1) Lent(1)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630177E4-BC80-4545-9857-203913A2F5D8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593E1447-5947-4718-AC93-F8A927B49BC4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7D0B3EA3-CDAF-48E6-B524-D65E80D329BB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6C2311E4-8CBD-447F-9D58-553F2A4B4015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124F9E83-F5C0-475D-A791-FE34CAFC4287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8ADF0565-3EE5-4066-8428-0EB16A95392E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86152CB0-163E-42E8-944E-815E57E9114F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379E2FFC-91F1-491B-B748-DF95026D90D3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4DFBB8A0-C306-4828-89D4-C413F362A082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3D4AF23A-5A9C-4F36-B470-F73C936E780E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AE546E4-D347-4337-87F6-CC2CCD14E64C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97967" y="0"/>
            <a:ext cx="1079606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 하나님이여 내 하나님이여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어찌 나를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버리셨나이까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My God, my God,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why have you forsaken me?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20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어찌 나를 멀리 하여 돕지 </a:t>
            </a:r>
            <a:r>
              <a:rPr kumimoji="0" lang="ko-KR" altLang="en-US" sz="3600" b="1" i="0" u="none" strike="noStrike" kern="1200" cap="none" spc="-200" normalizeH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아니하시오며</a:t>
            </a:r>
            <a:r>
              <a:rPr kumimoji="0" lang="ko-KR" altLang="en-US" sz="3600" b="1" i="0" u="none" strike="noStrike" kern="1200" cap="none" spc="-20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200" normalizeH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20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 신음 소리를 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듣지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아니하시나이까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Why are you so far from saving me,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so far from my cries of anguish?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739442" y="1"/>
            <a:ext cx="10840027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2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 하나님이여 내가 낮에도 부르짖고 </a:t>
            </a:r>
            <a:endParaRPr kumimoji="0" lang="en-US" altLang="ko-KR" sz="3600" b="1" i="0" u="none" strike="noStrike" kern="1200" cap="none" spc="-20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2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밤에도 잠잠하지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아니하오나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응답하지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아니하시나이다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My God, I cry out by day,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but you do not answer, by night, but I find no rest.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이스라엘의 찬송 중에 계시는 주여 </a:t>
            </a:r>
            <a:endParaRPr kumimoji="0" lang="en-US" altLang="ko-KR" sz="3600" b="1" i="0" u="none" strike="noStrike" kern="1200" cap="none" spc="-30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주는 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거룩하시니이다</a:t>
            </a:r>
            <a:endParaRPr kumimoji="0" lang="en-US" altLang="ko-KR" sz="3600" b="1" i="0" u="none" strike="noStrike" kern="1200" cap="none" spc="-30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Yet you are enthroned as the Holy One;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 are the one Israel praises.</a:t>
            </a:r>
          </a:p>
        </p:txBody>
      </p:sp>
    </p:spTree>
    <p:extLst>
      <p:ext uri="{BB962C8B-B14F-4D97-AF65-F5344CB8AC3E}">
        <p14:creationId xmlns:p14="http://schemas.microsoft.com/office/powerpoint/2010/main" val="2365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62535" y="1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우리 조상들이 주께 의뢰하고 의뢰하였으므로 </a:t>
            </a:r>
            <a:endParaRPr kumimoji="0" lang="en-US" altLang="ko-KR" sz="36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그들을 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건지셨나이다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In you our ancestors put their trust;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they trusted and you delivered them.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그들이 주께 부르짖어 구원을 얻고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주께 의뢰하여 수치를 당하지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아니하였나이다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To you they cried out and were saved;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in you they trusted and were not put to shame.</a:t>
            </a:r>
          </a:p>
        </p:txBody>
      </p:sp>
    </p:spTree>
    <p:extLst>
      <p:ext uri="{BB962C8B-B14F-4D97-AF65-F5344CB8AC3E}">
        <p14:creationId xmlns:p14="http://schemas.microsoft.com/office/powerpoint/2010/main" val="40050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046285" y="1"/>
            <a:ext cx="935501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나를 멀리 하지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마옵소서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환난이 가까우나 도울 자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없나이다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Do not be far from me,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for trouble is near and there is no one to help.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악한 무리가 나를 둘러 내 수족을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찔렀나이다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 pack of villains encircles me;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they pierce my hands and my feet.</a:t>
            </a:r>
          </a:p>
        </p:txBody>
      </p:sp>
    </p:spTree>
    <p:extLst>
      <p:ext uri="{BB962C8B-B14F-4D97-AF65-F5344CB8AC3E}">
        <p14:creationId xmlns:p14="http://schemas.microsoft.com/office/powerpoint/2010/main" val="33539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780472" y="1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내가 내 모든 뼈를 셀 수 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있나이다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그들이 나를 주목하여 보고 내 겉옷을 나누며 속옷을 제비 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뽑나이다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All my bones are on display; people stare and gloat over me. They divide my clothes among them and cast lots for my garment.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여호와여 멀리 하지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마옵소서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나의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힘이시여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속히 나를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도우소서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But you, LORD, do not be far from me.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 are my strength; come quickly to help me.</a:t>
            </a:r>
          </a:p>
        </p:txBody>
      </p:sp>
    </p:spTree>
    <p:extLst>
      <p:ext uri="{BB962C8B-B14F-4D97-AF65-F5344CB8AC3E}">
        <p14:creationId xmlns:p14="http://schemas.microsoft.com/office/powerpoint/2010/main" val="14504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나를 사자의 입에서 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구하소서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주께서 내게 응답하시고 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들소의 뿔에서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구원하셨나이다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Rescue me from the mouth of the lions;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save me from the horns of the wild oxen.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내가 주의 이름을 형제에게 선포하고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회중 가운데에서 주를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찬송하리이다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will declare your name to my people;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in the assembly I will praise you.</a:t>
            </a:r>
          </a:p>
        </p:txBody>
      </p:sp>
    </p:spTree>
    <p:extLst>
      <p:ext uri="{BB962C8B-B14F-4D97-AF65-F5344CB8AC3E}">
        <p14:creationId xmlns:p14="http://schemas.microsoft.com/office/powerpoint/2010/main" val="8416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여호와를 두려워하는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너희여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그를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찬송할지어다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 who fear the LORD, praise him!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야곱의 모든 자손이여 그에게 영광을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돌릴지어다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너희 이스라엘 모든 자손이여 그를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경외할지어다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All you descendants of Jacob, honor him!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Revere him, all you descendants of Israel!</a:t>
            </a:r>
          </a:p>
        </p:txBody>
      </p:sp>
    </p:spTree>
    <p:extLst>
      <p:ext uri="{BB962C8B-B14F-4D97-AF65-F5344CB8AC3E}">
        <p14:creationId xmlns:p14="http://schemas.microsoft.com/office/powerpoint/2010/main" val="252479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398</Words>
  <Application>Microsoft Office PowerPoint</Application>
  <PresentationFormat>와이드스크린</PresentationFormat>
  <Paragraphs>63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12</cp:revision>
  <dcterms:created xsi:type="dcterms:W3CDTF">2021-03-09T05:25:12Z</dcterms:created>
  <dcterms:modified xsi:type="dcterms:W3CDTF">2021-04-23T20:09:26Z</dcterms:modified>
</cp:coreProperties>
</file>