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10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84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14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27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86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41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48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39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66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60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03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7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7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634A6088-AA58-4D5A-94FC-08F0F238F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13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23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23)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4C67DFD4-42F6-4505-B765-A169B208ABDC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D6BAC8A-35BE-45C6-A47E-1928C6529F3D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17F4D3D6-9B10-483E-8EE5-F40F78E8138A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42C19E8B-0F61-42CB-80E0-2901E3118717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0F9D425B-CE0E-40B4-95C8-A597FC3A4095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D185EB3-947A-4E5C-AA46-7E340F6420B5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1027A40-FB2B-481A-AF98-F4DBC9FD52E2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0429DBA8-C33B-4374-9239-9DAD9171B18B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122DD1A4-B677-4B34-8209-B1AF3073D043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C5870D0D-0E59-4C11-9667-05040B96B11F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AC8DFF6-AB93-4232-BC64-B330EFD2787E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ED5F604-EA29-406C-8A86-65E85BFD3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여호와는 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목자시니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LORD is my shepherd,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내게 부족함이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없으리로다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lack nothing.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A878EA1-7C55-4C73-B296-58CDA3AB7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그가 나를 푸른 풀밭에 누이시며 </a:t>
            </a:r>
            <a:endParaRPr kumimoji="0" lang="en-US" altLang="ko-KR" sz="3600" b="1" i="0" u="non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makes me lie down in green pastures,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쉴 만한 물 가로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인도하시는도다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leads me beside quiet waters,</a:t>
            </a:r>
          </a:p>
        </p:txBody>
      </p:sp>
    </p:spTree>
    <p:extLst>
      <p:ext uri="{BB962C8B-B14F-4D97-AF65-F5344CB8AC3E}">
        <p14:creationId xmlns:p14="http://schemas.microsoft.com/office/powerpoint/2010/main" val="37960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8B91440-A9E3-4B5B-B49F-ADCF56090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822442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영혼을 소생시키시고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refreshes my soul.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자기 이름을 위하여 의의 길로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인도하시는도다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3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guides me along the right paths for his name’s sake.</a:t>
            </a:r>
          </a:p>
        </p:txBody>
      </p:sp>
    </p:spTree>
    <p:extLst>
      <p:ext uri="{BB962C8B-B14F-4D97-AF65-F5344CB8AC3E}">
        <p14:creationId xmlns:p14="http://schemas.microsoft.com/office/powerpoint/2010/main" val="21562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2AFFAB7-B495-4FC5-AE75-8ABDB0933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사망의 음침한 골짜기로 다닐지라도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해를 두려워하지 않을 것은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Even though I walk through the darkest valley,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will fear no evil,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주께서 나와 함께 하심이라 주의 지팡이와 막대기가 나를 안위하시나이다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you are with me; your rod and your staff,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comfort me.</a:t>
            </a:r>
          </a:p>
        </p:txBody>
      </p:sp>
    </p:spTree>
    <p:extLst>
      <p:ext uri="{BB962C8B-B14F-4D97-AF65-F5344CB8AC3E}">
        <p14:creationId xmlns:p14="http://schemas.microsoft.com/office/powerpoint/2010/main" val="15678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4D789E3-58F8-4E00-995E-0A9DB3C41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주께서 내 원수의 목전에서 내게 상을 차려 주시고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prepare a table before me in the presence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of my enemies.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기름을 내 머리에 부으셨으니 내 잔이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넘치나이다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anoint my head with oil; my cup overflows.</a:t>
            </a:r>
          </a:p>
        </p:txBody>
      </p:sp>
    </p:spTree>
    <p:extLst>
      <p:ext uri="{BB962C8B-B14F-4D97-AF65-F5344CB8AC3E}">
        <p14:creationId xmlns:p14="http://schemas.microsoft.com/office/powerpoint/2010/main" val="40890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1F81DBE-B9C8-4783-81D5-FA38E2566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평생에 선하심과 인자하심이 반드시 나를 </a:t>
            </a:r>
            <a:r>
              <a:rPr kumimoji="0" lang="ko-KR" altLang="en-US" sz="3600" b="1" i="0" u="none" strike="noStrike" kern="1200" cap="none" spc="-2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따르리니</a:t>
            </a: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20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Surely your goodness and love will follow me all the days of my life,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여호와의 집에 영원히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살리로다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I will dwell in the house of the LORD forever.</a:t>
            </a:r>
          </a:p>
        </p:txBody>
      </p:sp>
    </p:spTree>
    <p:extLst>
      <p:ext uri="{BB962C8B-B14F-4D97-AF65-F5344CB8AC3E}">
        <p14:creationId xmlns:p14="http://schemas.microsoft.com/office/powerpoint/2010/main" val="6109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211</Words>
  <Application>Microsoft Office PowerPoint</Application>
  <PresentationFormat>와이드스크린</PresentationFormat>
  <Paragraphs>40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2021-04-23T19:55:18Z</dcterms:modified>
</cp:coreProperties>
</file>