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1548" r:id="rId2"/>
    <p:sldId id="1539" r:id="rId3"/>
    <p:sldId id="1549" r:id="rId4"/>
    <p:sldId id="1550" r:id="rId5"/>
    <p:sldId id="1551" r:id="rId6"/>
    <p:sldId id="1552" r:id="rId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0" autoAdjust="0"/>
    <p:restoredTop sz="94660"/>
  </p:normalViewPr>
  <p:slideViewPr>
    <p:cSldViewPr snapToGrid="0">
      <p:cViewPr varScale="1">
        <p:scale>
          <a:sx n="54" d="100"/>
          <a:sy n="54" d="100"/>
        </p:scale>
        <p:origin x="82" y="7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/>
              <a:t>클릭하여 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B1CA41-7747-494F-8BDD-B7D74CB8988F}" type="datetimeFigureOut">
              <a:rPr lang="ko-KR" altLang="en-US" smtClean="0"/>
              <a:t>2021-04-23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7EF772-1443-4B3D-9312-AB892F916C2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5458277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B1CA41-7747-494F-8BDD-B7D74CB8988F}" type="datetimeFigureOut">
              <a:rPr lang="ko-KR" altLang="en-US" smtClean="0"/>
              <a:t>2021-04-23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7EF772-1443-4B3D-9312-AB892F916C2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3979389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B1CA41-7747-494F-8BDD-B7D74CB8988F}" type="datetimeFigureOut">
              <a:rPr lang="ko-KR" altLang="en-US" smtClean="0"/>
              <a:t>2021-04-23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7EF772-1443-4B3D-9312-AB892F916C2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8861071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B1CA41-7747-494F-8BDD-B7D74CB8988F}" type="datetimeFigureOut">
              <a:rPr lang="ko-KR" altLang="en-US" smtClean="0"/>
              <a:t>2021-04-23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7EF772-1443-4B3D-9312-AB892F916C2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4112507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B1CA41-7747-494F-8BDD-B7D74CB8988F}" type="datetimeFigureOut">
              <a:rPr lang="ko-KR" altLang="en-US" smtClean="0"/>
              <a:t>2021-04-23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7EF772-1443-4B3D-9312-AB892F916C2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988301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B1CA41-7747-494F-8BDD-B7D74CB8988F}" type="datetimeFigureOut">
              <a:rPr lang="ko-KR" altLang="en-US" smtClean="0"/>
              <a:t>2021-04-23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7EF772-1443-4B3D-9312-AB892F916C2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206775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B1CA41-7747-494F-8BDD-B7D74CB8988F}" type="datetimeFigureOut">
              <a:rPr lang="ko-KR" altLang="en-US" smtClean="0"/>
              <a:t>2021-04-23</a:t>
            </a:fld>
            <a:endParaRPr lang="ko-KR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7EF772-1443-4B3D-9312-AB892F916C2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8732872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B1CA41-7747-494F-8BDD-B7D74CB8988F}" type="datetimeFigureOut">
              <a:rPr lang="ko-KR" altLang="en-US" smtClean="0"/>
              <a:t>2021-04-23</a:t>
            </a:fld>
            <a:endParaRPr lang="ko-KR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7EF772-1443-4B3D-9312-AB892F916C2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655999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B1CA41-7747-494F-8BDD-B7D74CB8988F}" type="datetimeFigureOut">
              <a:rPr lang="ko-KR" altLang="en-US" smtClean="0"/>
              <a:t>2021-04-23</a:t>
            </a:fld>
            <a:endParaRPr lang="ko-KR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7EF772-1443-4B3D-9312-AB892F916C2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9408680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B1CA41-7747-494F-8BDD-B7D74CB8988F}" type="datetimeFigureOut">
              <a:rPr lang="ko-KR" altLang="en-US" smtClean="0"/>
              <a:t>2021-04-23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7EF772-1443-4B3D-9312-AB892F916C2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8116414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ko-KR" altLang="en-US"/>
              <a:t>그림을 추가하려면 아이콘을 클릭하십시오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B1CA41-7747-494F-8BDD-B7D74CB8988F}" type="datetimeFigureOut">
              <a:rPr lang="ko-KR" altLang="en-US" smtClean="0"/>
              <a:t>2021-04-23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7EF772-1443-4B3D-9312-AB892F916C2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6358212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B1CA41-7747-494F-8BDD-B7D74CB8988F}" type="datetimeFigureOut">
              <a:rPr lang="ko-KR" altLang="en-US" smtClean="0"/>
              <a:t>2021-04-23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7EF772-1443-4B3D-9312-AB892F916C2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9698798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그림 17">
            <a:extLst>
              <a:ext uri="{FF2B5EF4-FFF2-40B4-BE49-F238E27FC236}">
                <a16:creationId xmlns:a16="http://schemas.microsoft.com/office/drawing/2014/main" id="{70C62F09-86F0-402D-948D-69248E19A02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745" r="12763"/>
          <a:stretch/>
        </p:blipFill>
        <p:spPr>
          <a:xfrm>
            <a:off x="0" y="0"/>
            <a:ext cx="12204104" cy="6858000"/>
          </a:xfrm>
          <a:prstGeom prst="rect">
            <a:avLst/>
          </a:prstGeom>
        </p:spPr>
      </p:pic>
      <p:sp>
        <p:nvSpPr>
          <p:cNvPr id="16" name="직사각형 15">
            <a:extLst>
              <a:ext uri="{FF2B5EF4-FFF2-40B4-BE49-F238E27FC236}">
                <a16:creationId xmlns:a16="http://schemas.microsoft.com/office/drawing/2014/main" id="{40E6B4FF-26B0-4C4F-94EF-EDBCEA437F0F}"/>
              </a:ext>
            </a:extLst>
          </p:cNvPr>
          <p:cNvSpPr/>
          <p:nvPr/>
        </p:nvSpPr>
        <p:spPr>
          <a:xfrm>
            <a:off x="0" y="5347503"/>
            <a:ext cx="12192001" cy="1510497"/>
          </a:xfrm>
          <a:prstGeom prst="rect">
            <a:avLst/>
          </a:prstGeom>
          <a:solidFill>
            <a:schemeClr val="accent1">
              <a:lumMod val="50000"/>
              <a:alpha val="49804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600"/>
          </a:p>
        </p:txBody>
      </p:sp>
      <p:sp>
        <p:nvSpPr>
          <p:cNvPr id="12" name="직사각형 2">
            <a:extLst>
              <a:ext uri="{FF2B5EF4-FFF2-40B4-BE49-F238E27FC236}">
                <a16:creationId xmlns:a16="http://schemas.microsoft.com/office/drawing/2014/main" id="{EF4A915B-1905-4A4D-B59B-9844F203DFDC}"/>
              </a:ext>
            </a:extLst>
          </p:cNvPr>
          <p:cNvSpPr/>
          <p:nvPr/>
        </p:nvSpPr>
        <p:spPr>
          <a:xfrm>
            <a:off x="1" y="5340971"/>
            <a:ext cx="12191999" cy="151702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3200" b="1" spc="50" dirty="0">
                <a:latin typeface="Malgun Gothic" panose="020B0503020000020004" pitchFamily="34" charset="-127"/>
                <a:ea typeface="Malgun Gothic" panose="020B0503020000020004" pitchFamily="34" charset="-127"/>
              </a:rPr>
              <a:t>제 </a:t>
            </a:r>
            <a:r>
              <a:rPr lang="en-US" altLang="ko-KR" sz="3200" b="1" spc="50" dirty="0">
                <a:latin typeface="Malgun Gothic" panose="020B0503020000020004" pitchFamily="34" charset="-127"/>
                <a:ea typeface="Malgun Gothic" panose="020B0503020000020004" pitchFamily="34" charset="-127"/>
              </a:rPr>
              <a:t>132</a:t>
            </a:r>
            <a:r>
              <a:rPr lang="ko-KR" altLang="en-US" sz="3200" b="1" spc="50" dirty="0">
                <a:latin typeface="Malgun Gothic" panose="020B0503020000020004" pitchFamily="34" charset="-127"/>
                <a:ea typeface="Malgun Gothic" panose="020B0503020000020004" pitchFamily="34" charset="-127"/>
              </a:rPr>
              <a:t>번 고난주간 </a:t>
            </a:r>
            <a:r>
              <a:rPr lang="en-US" altLang="ko-KR" sz="3200" b="1" spc="50" dirty="0">
                <a:latin typeface="Malgun Gothic" panose="020B0503020000020004" pitchFamily="34" charset="-127"/>
                <a:ea typeface="Malgun Gothic" panose="020B0503020000020004" pitchFamily="34" charset="-127"/>
              </a:rPr>
              <a:t>(3)</a:t>
            </a:r>
            <a:r>
              <a:rPr lang="ko-KR" altLang="en-US" sz="3200" b="1" spc="50" dirty="0">
                <a:latin typeface="Malgun Gothic" panose="020B0503020000020004" pitchFamily="34" charset="-127"/>
                <a:ea typeface="Malgun Gothic" panose="020B0503020000020004" pitchFamily="34" charset="-127"/>
              </a:rPr>
              <a:t> </a:t>
            </a:r>
            <a:r>
              <a:rPr lang="en-US" altLang="ko-KR" sz="3200" b="1" spc="50" dirty="0">
                <a:latin typeface="Malgun Gothic" panose="020B0503020000020004" pitchFamily="34" charset="-127"/>
                <a:ea typeface="Malgun Gothic" panose="020B0503020000020004" pitchFamily="34" charset="-127"/>
              </a:rPr>
              <a:t>(Passion Week 3)</a:t>
            </a:r>
          </a:p>
        </p:txBody>
      </p:sp>
      <p:grpSp>
        <p:nvGrpSpPr>
          <p:cNvPr id="17" name="Group 4">
            <a:extLst>
              <a:ext uri="{FF2B5EF4-FFF2-40B4-BE49-F238E27FC236}">
                <a16:creationId xmlns:a16="http://schemas.microsoft.com/office/drawing/2014/main" id="{A8B459B5-641F-44D8-9688-97613F342DE4}"/>
              </a:ext>
            </a:extLst>
          </p:cNvPr>
          <p:cNvGrpSpPr/>
          <p:nvPr/>
        </p:nvGrpSpPr>
        <p:grpSpPr>
          <a:xfrm>
            <a:off x="4499093" y="1922205"/>
            <a:ext cx="3193816" cy="1206722"/>
            <a:chOff x="4767417" y="2935056"/>
            <a:chExt cx="3193816" cy="1206722"/>
          </a:xfrm>
        </p:grpSpPr>
        <p:grpSp>
          <p:nvGrpSpPr>
            <p:cNvPr id="30" name="그룹 29">
              <a:extLst>
                <a:ext uri="{FF2B5EF4-FFF2-40B4-BE49-F238E27FC236}">
                  <a16:creationId xmlns:a16="http://schemas.microsoft.com/office/drawing/2014/main" id="{F82AF660-B6D7-4384-B893-9E4931F6CC4F}"/>
                </a:ext>
              </a:extLst>
            </p:cNvPr>
            <p:cNvGrpSpPr/>
            <p:nvPr/>
          </p:nvGrpSpPr>
          <p:grpSpPr>
            <a:xfrm>
              <a:off x="4767417" y="2935056"/>
              <a:ext cx="2028749" cy="1206722"/>
              <a:chOff x="4723566" y="2769956"/>
              <a:chExt cx="2028749" cy="1206722"/>
            </a:xfrm>
          </p:grpSpPr>
          <p:sp>
            <p:nvSpPr>
              <p:cNvPr id="32" name="직사각형 31">
                <a:extLst>
                  <a:ext uri="{FF2B5EF4-FFF2-40B4-BE49-F238E27FC236}">
                    <a16:creationId xmlns:a16="http://schemas.microsoft.com/office/drawing/2014/main" id="{6753B07B-4350-4E0F-B3FE-E8A7F97193E7}"/>
                  </a:ext>
                </a:extLst>
              </p:cNvPr>
              <p:cNvSpPr/>
              <p:nvPr/>
            </p:nvSpPr>
            <p:spPr>
              <a:xfrm>
                <a:off x="4723566" y="2769956"/>
                <a:ext cx="916912" cy="668569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ko-KR" altLang="en-US" sz="10000" b="1" dirty="0">
                    <a:solidFill>
                      <a:schemeClr val="bg1"/>
                    </a:solidFill>
                    <a:effectLst>
                      <a:outerShdw blurRad="63500" sx="102000" sy="102000" algn="ctr" rotWithShape="0">
                        <a:prstClr val="black">
                          <a:alpha val="40000"/>
                        </a:prstClr>
                      </a:outerShdw>
                    </a:effectLst>
                    <a:latin typeface="Batang" panose="02030600000101010101" pitchFamily="18" charset="-127"/>
                    <a:ea typeface="Batang" panose="02030600000101010101" pitchFamily="18" charset="-127"/>
                  </a:rPr>
                  <a:t>교</a:t>
                </a:r>
              </a:p>
            </p:txBody>
          </p:sp>
          <p:sp>
            <p:nvSpPr>
              <p:cNvPr id="33" name="직사각형 32">
                <a:extLst>
                  <a:ext uri="{FF2B5EF4-FFF2-40B4-BE49-F238E27FC236}">
                    <a16:creationId xmlns:a16="http://schemas.microsoft.com/office/drawing/2014/main" id="{D1C6305C-EDD7-4C13-8150-A41B141EF980}"/>
                  </a:ext>
                </a:extLst>
              </p:cNvPr>
              <p:cNvSpPr/>
              <p:nvPr/>
            </p:nvSpPr>
            <p:spPr>
              <a:xfrm>
                <a:off x="5835403" y="3308109"/>
                <a:ext cx="916912" cy="668569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ko-KR" altLang="en-US" sz="10000" b="1" dirty="0">
                    <a:solidFill>
                      <a:schemeClr val="bg1"/>
                    </a:solidFill>
                    <a:effectLst>
                      <a:outerShdw blurRad="63500" sx="102000" sy="102000" algn="ctr" rotWithShape="0">
                        <a:prstClr val="black">
                          <a:alpha val="40000"/>
                        </a:prstClr>
                      </a:outerShdw>
                    </a:effectLst>
                    <a:latin typeface="Batang" panose="02030600000101010101" pitchFamily="18" charset="-127"/>
                    <a:ea typeface="Batang" panose="02030600000101010101" pitchFamily="18" charset="-127"/>
                  </a:rPr>
                  <a:t>독</a:t>
                </a:r>
              </a:p>
            </p:txBody>
          </p:sp>
        </p:grpSp>
        <p:sp>
          <p:nvSpPr>
            <p:cNvPr id="31" name="직사각형 2">
              <a:extLst>
                <a:ext uri="{FF2B5EF4-FFF2-40B4-BE49-F238E27FC236}">
                  <a16:creationId xmlns:a16="http://schemas.microsoft.com/office/drawing/2014/main" id="{3B33F3D4-09FF-4539-AFED-427BC59D58B1}"/>
                </a:ext>
              </a:extLst>
            </p:cNvPr>
            <p:cNvSpPr/>
            <p:nvPr/>
          </p:nvSpPr>
          <p:spPr>
            <a:xfrm>
              <a:off x="7044321" y="3059039"/>
              <a:ext cx="916912" cy="668569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sz="10000" b="1" dirty="0">
                  <a:solidFill>
                    <a:schemeClr val="bg1"/>
                  </a:solidFill>
                  <a:effectLst>
                    <a:outerShdw blurRad="63500" sx="102000" sy="102000" algn="ctr" rotWithShape="0">
                      <a:prstClr val="black">
                        <a:alpha val="40000"/>
                      </a:prstClr>
                    </a:outerShdw>
                  </a:effectLst>
                  <a:latin typeface="Batang" panose="02030600000101010101" pitchFamily="18" charset="-127"/>
                  <a:ea typeface="Batang" panose="02030600000101010101" pitchFamily="18" charset="-127"/>
                </a:rPr>
                <a:t>문</a:t>
              </a:r>
            </a:p>
          </p:txBody>
        </p:sp>
      </p:grpSp>
      <p:cxnSp>
        <p:nvCxnSpPr>
          <p:cNvPr id="34" name="직선 연결선 33">
            <a:extLst>
              <a:ext uri="{FF2B5EF4-FFF2-40B4-BE49-F238E27FC236}">
                <a16:creationId xmlns:a16="http://schemas.microsoft.com/office/drawing/2014/main" id="{CC416150-A7C2-4168-867D-B027C40390AA}"/>
              </a:ext>
            </a:extLst>
          </p:cNvPr>
          <p:cNvCxnSpPr>
            <a:cxnSpLocks/>
          </p:cNvCxnSpPr>
          <p:nvPr/>
        </p:nvCxnSpPr>
        <p:spPr>
          <a:xfrm>
            <a:off x="6089948" y="1910813"/>
            <a:ext cx="0" cy="0"/>
          </a:xfrm>
          <a:prstGeom prst="line">
            <a:avLst/>
          </a:prstGeom>
          <a:ln w="381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5" name="그룹 34">
            <a:extLst>
              <a:ext uri="{FF2B5EF4-FFF2-40B4-BE49-F238E27FC236}">
                <a16:creationId xmlns:a16="http://schemas.microsoft.com/office/drawing/2014/main" id="{456D47F2-1912-4E3B-B563-8467C02074DA}"/>
              </a:ext>
            </a:extLst>
          </p:cNvPr>
          <p:cNvGrpSpPr/>
          <p:nvPr/>
        </p:nvGrpSpPr>
        <p:grpSpPr>
          <a:xfrm>
            <a:off x="3751142" y="3677965"/>
            <a:ext cx="4677612" cy="80070"/>
            <a:chOff x="4578508" y="3677965"/>
            <a:chExt cx="4677612" cy="80070"/>
          </a:xfrm>
        </p:grpSpPr>
        <p:cxnSp>
          <p:nvCxnSpPr>
            <p:cNvPr id="36" name="직선 연결선 35">
              <a:extLst>
                <a:ext uri="{FF2B5EF4-FFF2-40B4-BE49-F238E27FC236}">
                  <a16:creationId xmlns:a16="http://schemas.microsoft.com/office/drawing/2014/main" id="{AA351F19-8064-41B6-9A63-8CA763ED87A7}"/>
                </a:ext>
              </a:extLst>
            </p:cNvPr>
            <p:cNvCxnSpPr>
              <a:cxnSpLocks/>
              <a:stCxn id="37" idx="6"/>
              <a:endCxn id="38" idx="2"/>
            </p:cNvCxnSpPr>
            <p:nvPr/>
          </p:nvCxnSpPr>
          <p:spPr>
            <a:xfrm>
              <a:off x="4635658" y="3706540"/>
              <a:ext cx="4563312" cy="22920"/>
            </a:xfrm>
            <a:prstGeom prst="line">
              <a:avLst/>
            </a:prstGeom>
            <a:ln w="31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7" name="타원 36">
              <a:extLst>
                <a:ext uri="{FF2B5EF4-FFF2-40B4-BE49-F238E27FC236}">
                  <a16:creationId xmlns:a16="http://schemas.microsoft.com/office/drawing/2014/main" id="{06549B08-5A87-483E-813D-9F4534C10BED}"/>
                </a:ext>
              </a:extLst>
            </p:cNvPr>
            <p:cNvSpPr/>
            <p:nvPr/>
          </p:nvSpPr>
          <p:spPr>
            <a:xfrm>
              <a:off x="4578508" y="3677965"/>
              <a:ext cx="57150" cy="5715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dirty="0">
                  <a:ln>
                    <a:solidFill>
                      <a:schemeClr val="bg1"/>
                    </a:solidFill>
                  </a:ln>
                  <a:solidFill>
                    <a:schemeClr val="bg1"/>
                  </a:solidFill>
                </a:rPr>
                <a:t> </a:t>
              </a:r>
              <a:endParaRPr lang="ko-KR" altLang="en-US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endParaRPr>
            </a:p>
          </p:txBody>
        </p:sp>
        <p:sp>
          <p:nvSpPr>
            <p:cNvPr id="38" name="타원 37">
              <a:extLst>
                <a:ext uri="{FF2B5EF4-FFF2-40B4-BE49-F238E27FC236}">
                  <a16:creationId xmlns:a16="http://schemas.microsoft.com/office/drawing/2014/main" id="{153C0C55-A16B-409E-8E81-DFB363E4DC1B}"/>
                </a:ext>
              </a:extLst>
            </p:cNvPr>
            <p:cNvSpPr/>
            <p:nvPr/>
          </p:nvSpPr>
          <p:spPr>
            <a:xfrm>
              <a:off x="9198970" y="3700885"/>
              <a:ext cx="57150" cy="5715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endParaRPr>
            </a:p>
          </p:txBody>
        </p:sp>
      </p:grpSp>
      <p:sp>
        <p:nvSpPr>
          <p:cNvPr id="39" name="TextBox 38">
            <a:extLst>
              <a:ext uri="{FF2B5EF4-FFF2-40B4-BE49-F238E27FC236}">
                <a16:creationId xmlns:a16="http://schemas.microsoft.com/office/drawing/2014/main" id="{6A86B637-82A2-4794-8760-3C1306FA71A1}"/>
              </a:ext>
            </a:extLst>
          </p:cNvPr>
          <p:cNvSpPr txBox="1"/>
          <p:nvPr/>
        </p:nvSpPr>
        <p:spPr>
          <a:xfrm>
            <a:off x="-12104" y="3838105"/>
            <a:ext cx="12204104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ko-KR" sz="2000" b="1" spc="600" dirty="0">
                <a:solidFill>
                  <a:schemeClr val="bg1"/>
                </a:solidFill>
                <a:latin typeface="Arial" panose="020B0604020202020204" pitchFamily="34" charset="0"/>
                <a:ea typeface="NanumSquare Bold" panose="020B0600000101010101" pitchFamily="34" charset="-127"/>
                <a:cs typeface="Arial" panose="020B0604020202020204" pitchFamily="34" charset="0"/>
              </a:rPr>
              <a:t>RESPONSIVE</a:t>
            </a:r>
            <a:r>
              <a:rPr lang="en-US" altLang="ko-KR" sz="2000" spc="600" dirty="0">
                <a:solidFill>
                  <a:schemeClr val="bg1"/>
                </a:solidFill>
                <a:latin typeface="Arial" panose="020B0604020202020204" pitchFamily="34" charset="0"/>
                <a:ea typeface="NanumSquare Bold" panose="020B0600000101010101" pitchFamily="34" charset="-127"/>
                <a:cs typeface="Arial" panose="020B0604020202020204" pitchFamily="34" charset="0"/>
              </a:rPr>
              <a:t> </a:t>
            </a:r>
            <a:r>
              <a:rPr lang="en-US" altLang="ko-KR" sz="2000" b="1" spc="600" dirty="0">
                <a:solidFill>
                  <a:schemeClr val="bg1"/>
                </a:solidFill>
                <a:latin typeface="Arial" panose="020B0604020202020204" pitchFamily="34" charset="0"/>
                <a:ea typeface="NanumSquare Bold" panose="020B0600000101010101" pitchFamily="34" charset="-127"/>
                <a:cs typeface="Arial" panose="020B0604020202020204" pitchFamily="34" charset="0"/>
              </a:rPr>
              <a:t>READING</a:t>
            </a:r>
          </a:p>
        </p:txBody>
      </p:sp>
    </p:spTree>
    <p:extLst>
      <p:ext uri="{BB962C8B-B14F-4D97-AF65-F5344CB8AC3E}">
        <p14:creationId xmlns:p14="http://schemas.microsoft.com/office/powerpoint/2010/main" val="5967567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:a16="http://schemas.microsoft.com/office/drawing/2014/main" id="{1436DBBF-B8D2-4B15-B397-A743118DD9C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745" r="12763"/>
          <a:stretch/>
        </p:blipFill>
        <p:spPr>
          <a:xfrm>
            <a:off x="0" y="0"/>
            <a:ext cx="12204104" cy="6858000"/>
          </a:xfrm>
          <a:prstGeom prst="rect">
            <a:avLst/>
          </a:prstGeom>
        </p:spPr>
      </p:pic>
      <p:sp>
        <p:nvSpPr>
          <p:cNvPr id="3" name="직사각형 2"/>
          <p:cNvSpPr/>
          <p:nvPr/>
        </p:nvSpPr>
        <p:spPr>
          <a:xfrm>
            <a:off x="755627" y="0"/>
            <a:ext cx="10680745" cy="685799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1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3600" b="1" i="0" u="none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+mn-cs"/>
              </a:rPr>
              <a:t>이에 예수께서 제자들에게 </a:t>
            </a:r>
            <a:r>
              <a:rPr kumimoji="0" lang="ko-KR" altLang="en-US" sz="3600" b="1" i="0" u="none" strike="noStrike" kern="1200" cap="none" spc="-15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+mn-cs"/>
              </a:rPr>
              <a:t>이르시되</a:t>
            </a:r>
            <a:r>
              <a:rPr kumimoji="0" lang="ko-KR" altLang="en-US" sz="3600" b="1" i="0" u="none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+mn-cs"/>
              </a:rPr>
              <a:t> 누구든지 나를 </a:t>
            </a:r>
            <a:endParaRPr kumimoji="0" lang="en-US" altLang="ko-KR" sz="3600" b="1" i="0" u="none" strike="noStrike" kern="1200" cap="none" spc="-15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algun Gothic" panose="020B0503020000020004" pitchFamily="34" charset="-127"/>
              <a:ea typeface="Malgun Gothic" panose="020B0503020000020004" pitchFamily="34" charset="-127"/>
              <a:cs typeface="+mn-cs"/>
            </a:endParaRPr>
          </a:p>
          <a:p>
            <a:pPr marL="0" marR="0" lvl="0" indent="0" algn="l" defTabSz="914400" rtl="0" eaLnBrk="1" fontAlgn="auto" latinLnBrk="1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3600" b="1" i="0" u="none" strike="noStrike" kern="1200" cap="none" spc="-15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+mn-cs"/>
              </a:rPr>
              <a:t>따라오려거든</a:t>
            </a:r>
            <a:r>
              <a:rPr kumimoji="0" lang="ko-KR" alt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+mn-cs"/>
              </a:rPr>
              <a:t> </a:t>
            </a:r>
            <a:endParaRPr kumimoji="0" lang="en-US" altLang="ko-KR" sz="3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algun Gothic" panose="020B0503020000020004" pitchFamily="34" charset="-127"/>
              <a:ea typeface="Malgun Gothic" panose="020B0503020000020004" pitchFamily="34" charset="-127"/>
              <a:cs typeface="+mn-cs"/>
            </a:endParaRPr>
          </a:p>
          <a:p>
            <a:pPr marL="0" marR="0" lvl="0" indent="0" algn="l" defTabSz="914400" rtl="0" eaLnBrk="1" fontAlgn="auto" latinLnBrk="1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+mn-cs"/>
              </a:rPr>
              <a:t>Then Jesus said to his disciples, “Whoever wants to be my disciple</a:t>
            </a:r>
          </a:p>
          <a:p>
            <a:pPr marL="0" marR="0" lvl="0" indent="0" algn="l" defTabSz="914400" rtl="0" eaLnBrk="1" fontAlgn="auto" latinLnBrk="1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ko-KR" sz="2800" b="1" dirty="0">
              <a:solidFill>
                <a:prstClr val="white"/>
              </a:solidFill>
              <a:latin typeface="Malgun Gothic" panose="020B0503020000020004" pitchFamily="34" charset="-127"/>
              <a:ea typeface="Malgun Gothic" panose="020B0503020000020004" pitchFamily="34" charset="-127"/>
            </a:endParaRPr>
          </a:p>
          <a:p>
            <a:pPr marL="0" marR="0" lvl="0" indent="0" algn="l" defTabSz="914400" rtl="0" eaLnBrk="1" fontAlgn="auto" latinLnBrk="1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3600" b="1" i="0" u="none" strike="noStrike" kern="1200" cap="none" spc="-300" normalizeH="0" baseline="0" noProof="0" dirty="0">
                <a:ln>
                  <a:noFill/>
                </a:ln>
                <a:solidFill>
                  <a:srgbClr val="FBFF65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+mn-cs"/>
              </a:rPr>
              <a:t>자기를 부인하고 자기 십자가를 지고 나를 따를 </a:t>
            </a:r>
            <a:r>
              <a:rPr kumimoji="0" lang="ko-KR" altLang="en-US" sz="3600" b="1" i="0" u="none" strike="noStrike" kern="1200" cap="none" spc="-300" normalizeH="0" baseline="0" noProof="0" dirty="0" err="1">
                <a:ln>
                  <a:noFill/>
                </a:ln>
                <a:solidFill>
                  <a:srgbClr val="FBFF65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+mn-cs"/>
              </a:rPr>
              <a:t>것이니라</a:t>
            </a:r>
            <a:endParaRPr kumimoji="0" lang="en-US" altLang="ko-KR" sz="3600" b="1" i="0" u="none" strike="noStrike" kern="1200" cap="none" spc="-300" normalizeH="0" baseline="0" noProof="0" dirty="0">
              <a:ln>
                <a:noFill/>
              </a:ln>
              <a:solidFill>
                <a:srgbClr val="FBFF65"/>
              </a:solidFill>
              <a:effectLst/>
              <a:uLnTx/>
              <a:uFillTx/>
              <a:latin typeface="Malgun Gothic" panose="020B0503020000020004" pitchFamily="34" charset="-127"/>
              <a:ea typeface="Malgun Gothic" panose="020B0503020000020004" pitchFamily="34" charset="-127"/>
              <a:cs typeface="+mn-cs"/>
            </a:endParaRPr>
          </a:p>
          <a:p>
            <a:pPr marL="0" marR="0" lvl="0" indent="0" algn="l" defTabSz="914400" rtl="0" eaLnBrk="1" fontAlgn="auto" latinLnBrk="1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3200" b="1" i="0" u="none" strike="noStrike" kern="1200" cap="none" spc="0" normalizeH="0" baseline="0" noProof="0" dirty="0">
                <a:ln>
                  <a:noFill/>
                </a:ln>
                <a:solidFill>
                  <a:srgbClr val="FBFF65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+mn-cs"/>
              </a:rPr>
              <a:t>must deny themselves and take up their cross and follow me.</a:t>
            </a:r>
          </a:p>
        </p:txBody>
      </p:sp>
    </p:spTree>
    <p:extLst>
      <p:ext uri="{BB962C8B-B14F-4D97-AF65-F5344CB8AC3E}">
        <p14:creationId xmlns:p14="http://schemas.microsoft.com/office/powerpoint/2010/main" val="145955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:a16="http://schemas.microsoft.com/office/drawing/2014/main" id="{1436DBBF-B8D2-4B15-B397-A743118DD9C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745" r="12763"/>
          <a:stretch/>
        </p:blipFill>
        <p:spPr>
          <a:xfrm>
            <a:off x="0" y="0"/>
            <a:ext cx="12204104" cy="6858000"/>
          </a:xfrm>
          <a:prstGeom prst="rect">
            <a:avLst/>
          </a:prstGeom>
        </p:spPr>
      </p:pic>
      <p:sp>
        <p:nvSpPr>
          <p:cNvPr id="3" name="직사각형 2"/>
          <p:cNvSpPr/>
          <p:nvPr/>
        </p:nvSpPr>
        <p:spPr>
          <a:xfrm>
            <a:off x="530469" y="0"/>
            <a:ext cx="11131062" cy="685799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1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3600" b="1" i="0" u="none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+mn-cs"/>
              </a:rPr>
              <a:t>이를 위하여 너희가 부르심을 받았으니 </a:t>
            </a:r>
            <a:endParaRPr kumimoji="0" lang="en-US" altLang="ko-KR" sz="3600" b="1" i="0" u="none" strike="noStrike" kern="1200" cap="none" spc="-15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algun Gothic" panose="020B0503020000020004" pitchFamily="34" charset="-127"/>
              <a:ea typeface="Malgun Gothic" panose="020B0503020000020004" pitchFamily="34" charset="-127"/>
              <a:cs typeface="+mn-cs"/>
            </a:endParaRPr>
          </a:p>
          <a:p>
            <a:pPr marL="0" marR="0" lvl="0" indent="0" algn="l" defTabSz="914400" rtl="0" eaLnBrk="1" fontAlgn="auto" latinLnBrk="1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3600" b="1" i="0" u="none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+mn-cs"/>
              </a:rPr>
              <a:t>그리스도도 너희를 위하여 고난을 </a:t>
            </a:r>
            <a:r>
              <a:rPr kumimoji="0" lang="ko-KR" altLang="en-US" sz="3600" b="1" i="0" u="none" strike="noStrike" kern="1200" cap="none" spc="-15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+mn-cs"/>
              </a:rPr>
              <a:t>받으사</a:t>
            </a:r>
            <a:r>
              <a:rPr kumimoji="0" lang="ko-KR" alt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+mn-cs"/>
              </a:rPr>
              <a:t> </a:t>
            </a:r>
            <a:endParaRPr kumimoji="0" lang="en-US" altLang="ko-KR" sz="3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algun Gothic" panose="020B0503020000020004" pitchFamily="34" charset="-127"/>
              <a:ea typeface="Malgun Gothic" panose="020B0503020000020004" pitchFamily="34" charset="-127"/>
              <a:cs typeface="+mn-cs"/>
            </a:endParaRPr>
          </a:p>
          <a:p>
            <a:pPr marL="0" marR="0" lvl="0" indent="0" algn="l" defTabSz="914400" rtl="0" eaLnBrk="1" fontAlgn="auto" latinLnBrk="1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3200" b="1" i="0" u="none" strike="noStrike" kern="1200" cap="none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+mn-cs"/>
              </a:rPr>
              <a:t>To this you were called, </a:t>
            </a:r>
            <a:r>
              <a:rPr kumimoji="0" lang="en-US" altLang="ko-KR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+mn-cs"/>
              </a:rPr>
              <a:t>because Christ suffered for you,</a:t>
            </a:r>
          </a:p>
          <a:p>
            <a:pPr marL="0" marR="0" lvl="0" indent="0" algn="l" defTabSz="914400" rtl="0" eaLnBrk="1" fontAlgn="auto" latinLnBrk="1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ko-KR" sz="2800" b="1" dirty="0">
              <a:solidFill>
                <a:prstClr val="white"/>
              </a:solidFill>
              <a:latin typeface="Malgun Gothic" panose="020B0503020000020004" pitchFamily="34" charset="-127"/>
              <a:ea typeface="Malgun Gothic" panose="020B0503020000020004" pitchFamily="34" charset="-127"/>
            </a:endParaRPr>
          </a:p>
          <a:p>
            <a:pPr marL="0" marR="0" lvl="0" indent="0" algn="l" defTabSz="914400" rtl="0" eaLnBrk="1" fontAlgn="auto" latinLnBrk="1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3600" b="1" i="0" u="none" strike="noStrike" kern="1200" cap="none" spc="-300" normalizeH="0" baseline="0" noProof="0" dirty="0">
                <a:ln>
                  <a:noFill/>
                </a:ln>
                <a:solidFill>
                  <a:srgbClr val="FBFF65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+mn-cs"/>
              </a:rPr>
              <a:t>너희에게 본을 끼쳐 그 자취를 따라오게 하려 </a:t>
            </a:r>
            <a:r>
              <a:rPr kumimoji="0" lang="ko-KR" altLang="en-US" sz="3600" b="1" i="0" u="none" strike="noStrike" kern="1200" cap="none" spc="-300" normalizeH="0" baseline="0" noProof="0" dirty="0" err="1">
                <a:ln>
                  <a:noFill/>
                </a:ln>
                <a:solidFill>
                  <a:srgbClr val="FBFF65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+mn-cs"/>
              </a:rPr>
              <a:t>하셨느니라</a:t>
            </a:r>
            <a:endParaRPr kumimoji="0" lang="en-US" altLang="ko-KR" sz="3600" b="1" i="0" u="none" strike="noStrike" kern="1200" cap="none" spc="-300" normalizeH="0" baseline="0" noProof="0" dirty="0">
              <a:ln>
                <a:noFill/>
              </a:ln>
              <a:solidFill>
                <a:srgbClr val="FBFF65"/>
              </a:solidFill>
              <a:effectLst/>
              <a:uLnTx/>
              <a:uFillTx/>
              <a:latin typeface="Malgun Gothic" panose="020B0503020000020004" pitchFamily="34" charset="-127"/>
              <a:ea typeface="Malgun Gothic" panose="020B0503020000020004" pitchFamily="34" charset="-127"/>
              <a:cs typeface="+mn-cs"/>
            </a:endParaRPr>
          </a:p>
          <a:p>
            <a:pPr marL="0" marR="0" lvl="0" indent="0" algn="l" defTabSz="914400" rtl="0" eaLnBrk="1" fontAlgn="auto" latinLnBrk="1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3200" b="1" i="0" u="none" strike="noStrike" kern="1200" cap="none" spc="-100" normalizeH="0" noProof="0" dirty="0">
                <a:ln>
                  <a:noFill/>
                </a:ln>
                <a:solidFill>
                  <a:srgbClr val="FBFF65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+mn-cs"/>
              </a:rPr>
              <a:t>leaving you an example, that you should follow in his steps.</a:t>
            </a:r>
          </a:p>
        </p:txBody>
      </p:sp>
    </p:spTree>
    <p:extLst>
      <p:ext uri="{BB962C8B-B14F-4D97-AF65-F5344CB8AC3E}">
        <p14:creationId xmlns:p14="http://schemas.microsoft.com/office/powerpoint/2010/main" val="23651976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:a16="http://schemas.microsoft.com/office/drawing/2014/main" id="{1436DBBF-B8D2-4B15-B397-A743118DD9C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745" r="12763"/>
          <a:stretch/>
        </p:blipFill>
        <p:spPr>
          <a:xfrm>
            <a:off x="0" y="0"/>
            <a:ext cx="12204104" cy="6858000"/>
          </a:xfrm>
          <a:prstGeom prst="rect">
            <a:avLst/>
          </a:prstGeom>
        </p:spPr>
      </p:pic>
      <p:sp>
        <p:nvSpPr>
          <p:cNvPr id="3" name="직사각형 2"/>
          <p:cNvSpPr/>
          <p:nvPr/>
        </p:nvSpPr>
        <p:spPr>
          <a:xfrm>
            <a:off x="517280" y="0"/>
            <a:ext cx="11157439" cy="685799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1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3600" b="1" i="0" u="none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+mn-cs"/>
              </a:rPr>
              <a:t>그는 죄를 범하지 아니하시고 그 입에 거짓도 없으시며 욕을 </a:t>
            </a:r>
            <a:r>
              <a:rPr kumimoji="0" lang="ko-KR" altLang="en-US" sz="3600" b="1" i="0" u="none" strike="noStrike" kern="1200" cap="none" spc="-15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+mn-cs"/>
              </a:rPr>
              <a:t>당하시되</a:t>
            </a:r>
            <a:r>
              <a:rPr kumimoji="0" lang="ko-KR" altLang="en-US" sz="3600" b="1" i="0" u="none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+mn-cs"/>
              </a:rPr>
              <a:t> 맞대어 욕하지 아니하시고</a:t>
            </a:r>
            <a:r>
              <a:rPr kumimoji="0" lang="ko-KR" alt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+mn-cs"/>
              </a:rPr>
              <a:t> </a:t>
            </a:r>
            <a:endParaRPr kumimoji="0" lang="en-US" altLang="ko-KR" sz="3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algun Gothic" panose="020B0503020000020004" pitchFamily="34" charset="-127"/>
              <a:ea typeface="Malgun Gothic" panose="020B0503020000020004" pitchFamily="34" charset="-127"/>
              <a:cs typeface="+mn-cs"/>
            </a:endParaRPr>
          </a:p>
          <a:p>
            <a:pPr marL="0" marR="0" lvl="0" indent="0" algn="l" defTabSz="914400" rtl="0" eaLnBrk="1" fontAlgn="auto" latinLnBrk="1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3200" b="1" i="0" u="none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+mn-cs"/>
              </a:rPr>
              <a:t>“He committed no sin, and no deceit was found in his mouth.” </a:t>
            </a:r>
          </a:p>
          <a:p>
            <a:pPr marL="0" marR="0" lvl="0" indent="0" algn="l" defTabSz="914400" rtl="0" eaLnBrk="1" fontAlgn="auto" latinLnBrk="1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3200" b="1" i="0" u="none" strike="noStrike" kern="1200" cap="none" spc="-10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+mn-cs"/>
              </a:rPr>
              <a:t>When they hurled their insults at him, he did not retaliate;</a:t>
            </a:r>
          </a:p>
          <a:p>
            <a:pPr marL="0" marR="0" lvl="0" indent="0" algn="l" defTabSz="914400" rtl="0" eaLnBrk="1" fontAlgn="auto" latinLnBrk="1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ko-KR" sz="2800" b="1" dirty="0">
              <a:solidFill>
                <a:prstClr val="white"/>
              </a:solidFill>
              <a:latin typeface="Malgun Gothic" panose="020B0503020000020004" pitchFamily="34" charset="-127"/>
              <a:ea typeface="Malgun Gothic" panose="020B0503020000020004" pitchFamily="34" charset="-127"/>
            </a:endParaRPr>
          </a:p>
          <a:p>
            <a:pPr marL="0" marR="0" lvl="0" indent="0" algn="l" defTabSz="914400" rtl="0" eaLnBrk="1" fontAlgn="auto" latinLnBrk="1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3600" b="1" i="0" u="none" strike="noStrike" kern="1200" cap="none" spc="-150" normalizeH="0" baseline="0" noProof="0" dirty="0">
                <a:ln>
                  <a:noFill/>
                </a:ln>
                <a:solidFill>
                  <a:srgbClr val="FBFF65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+mn-cs"/>
              </a:rPr>
              <a:t>고난을 </a:t>
            </a:r>
            <a:r>
              <a:rPr kumimoji="0" lang="ko-KR" altLang="en-US" sz="3600" b="1" i="0" u="none" strike="noStrike" kern="1200" cap="none" spc="-150" normalizeH="0" baseline="0" noProof="0" dirty="0" err="1">
                <a:ln>
                  <a:noFill/>
                </a:ln>
                <a:solidFill>
                  <a:srgbClr val="FBFF65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+mn-cs"/>
              </a:rPr>
              <a:t>당하시되</a:t>
            </a:r>
            <a:r>
              <a:rPr kumimoji="0" lang="ko-KR" altLang="en-US" sz="3600" b="1" i="0" u="none" strike="noStrike" kern="1200" cap="none" spc="-150" normalizeH="0" baseline="0" noProof="0" dirty="0">
                <a:ln>
                  <a:noFill/>
                </a:ln>
                <a:solidFill>
                  <a:srgbClr val="FBFF65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+mn-cs"/>
              </a:rPr>
              <a:t> 위협하지 아니하시고 </a:t>
            </a:r>
            <a:endParaRPr kumimoji="0" lang="en-US" altLang="ko-KR" sz="3600" b="1" i="0" u="none" strike="noStrike" kern="1200" cap="none" spc="-150" normalizeH="0" baseline="0" noProof="0" dirty="0">
              <a:ln>
                <a:noFill/>
              </a:ln>
              <a:solidFill>
                <a:srgbClr val="FBFF65"/>
              </a:solidFill>
              <a:effectLst/>
              <a:uLnTx/>
              <a:uFillTx/>
              <a:latin typeface="Malgun Gothic" panose="020B0503020000020004" pitchFamily="34" charset="-127"/>
              <a:ea typeface="Malgun Gothic" panose="020B0503020000020004" pitchFamily="34" charset="-127"/>
              <a:cs typeface="+mn-cs"/>
            </a:endParaRPr>
          </a:p>
          <a:p>
            <a:pPr marL="0" marR="0" lvl="0" indent="0" algn="l" defTabSz="914400" rtl="0" eaLnBrk="1" fontAlgn="auto" latinLnBrk="1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3600" b="1" i="0" u="none" strike="noStrike" kern="1200" cap="none" spc="-150" normalizeH="0" baseline="0" noProof="0" dirty="0">
                <a:ln>
                  <a:noFill/>
                </a:ln>
                <a:solidFill>
                  <a:srgbClr val="FBFF65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+mn-cs"/>
              </a:rPr>
              <a:t>오직 공의로 심판하시는 이에게 부탁하시며</a:t>
            </a:r>
            <a:endParaRPr kumimoji="0" lang="en-US" altLang="ko-KR" sz="3600" b="1" i="0" u="none" strike="noStrike" kern="1200" cap="none" spc="-150" normalizeH="0" baseline="0" noProof="0" dirty="0">
              <a:ln>
                <a:noFill/>
              </a:ln>
              <a:solidFill>
                <a:srgbClr val="FBFF65"/>
              </a:solidFill>
              <a:effectLst/>
              <a:uLnTx/>
              <a:uFillTx/>
              <a:latin typeface="Malgun Gothic" panose="020B0503020000020004" pitchFamily="34" charset="-127"/>
              <a:ea typeface="Malgun Gothic" panose="020B0503020000020004" pitchFamily="34" charset="-127"/>
              <a:cs typeface="+mn-cs"/>
            </a:endParaRPr>
          </a:p>
          <a:p>
            <a:pPr marL="0" marR="0" lvl="0" indent="0" algn="l" defTabSz="914400" rtl="0" eaLnBrk="1" fontAlgn="auto" latinLnBrk="1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3200" b="1" i="0" u="none" strike="noStrike" kern="1200" cap="none" spc="0" normalizeH="0" baseline="0" noProof="0" dirty="0">
                <a:ln>
                  <a:noFill/>
                </a:ln>
                <a:solidFill>
                  <a:srgbClr val="FBFF65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+mn-cs"/>
              </a:rPr>
              <a:t>when he suffered, he made no threats. </a:t>
            </a:r>
          </a:p>
          <a:p>
            <a:pPr marL="0" marR="0" lvl="0" indent="0" algn="l" defTabSz="914400" rtl="0" eaLnBrk="1" fontAlgn="auto" latinLnBrk="1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3200" b="1" i="0" u="none" strike="noStrike" kern="1200" cap="none" spc="0" normalizeH="0" baseline="0" noProof="0" dirty="0">
                <a:ln>
                  <a:noFill/>
                </a:ln>
                <a:solidFill>
                  <a:srgbClr val="FBFF65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+mn-cs"/>
              </a:rPr>
              <a:t>Instead, he entrusted himself to him who judges justly.</a:t>
            </a:r>
          </a:p>
        </p:txBody>
      </p:sp>
    </p:spTree>
    <p:extLst>
      <p:ext uri="{BB962C8B-B14F-4D97-AF65-F5344CB8AC3E}">
        <p14:creationId xmlns:p14="http://schemas.microsoft.com/office/powerpoint/2010/main" val="40050064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:a16="http://schemas.microsoft.com/office/drawing/2014/main" id="{1436DBBF-B8D2-4B15-B397-A743118DD9C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745" r="12763"/>
          <a:stretch/>
        </p:blipFill>
        <p:spPr>
          <a:xfrm>
            <a:off x="0" y="0"/>
            <a:ext cx="12204104" cy="6858000"/>
          </a:xfrm>
          <a:prstGeom prst="rect">
            <a:avLst/>
          </a:prstGeom>
        </p:spPr>
      </p:pic>
      <p:sp>
        <p:nvSpPr>
          <p:cNvPr id="3" name="직사각형 2"/>
          <p:cNvSpPr/>
          <p:nvPr/>
        </p:nvSpPr>
        <p:spPr>
          <a:xfrm>
            <a:off x="835269" y="0"/>
            <a:ext cx="10728659" cy="685799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1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3600" b="1" i="0" u="none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+mn-cs"/>
              </a:rPr>
              <a:t>친히 나무에 달려 그 몸으로 우리 죄를 담당하셨으니</a:t>
            </a:r>
            <a:r>
              <a:rPr kumimoji="0" lang="ko-KR" alt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+mn-cs"/>
              </a:rPr>
              <a:t> </a:t>
            </a:r>
            <a:endParaRPr kumimoji="0" lang="en-US" altLang="ko-KR" sz="3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algun Gothic" panose="020B0503020000020004" pitchFamily="34" charset="-127"/>
              <a:ea typeface="Malgun Gothic" panose="020B0503020000020004" pitchFamily="34" charset="-127"/>
              <a:cs typeface="+mn-cs"/>
            </a:endParaRPr>
          </a:p>
          <a:p>
            <a:pPr marL="0" marR="0" lvl="0" indent="0" algn="l" defTabSz="914400" rtl="0" eaLnBrk="1" fontAlgn="auto" latinLnBrk="1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+mn-cs"/>
              </a:rPr>
              <a:t>“He himself bore our sins” in his body on the cross,</a:t>
            </a:r>
          </a:p>
          <a:p>
            <a:pPr marL="0" marR="0" lvl="0" indent="0" algn="l" defTabSz="914400" rtl="0" eaLnBrk="1" fontAlgn="auto" latinLnBrk="1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ko-KR" sz="2800" b="1" dirty="0">
              <a:solidFill>
                <a:prstClr val="white"/>
              </a:solidFill>
              <a:latin typeface="Malgun Gothic" panose="020B0503020000020004" pitchFamily="34" charset="-127"/>
              <a:ea typeface="Malgun Gothic" panose="020B0503020000020004" pitchFamily="34" charset="-127"/>
            </a:endParaRPr>
          </a:p>
          <a:p>
            <a:pPr marL="0" marR="0" lvl="0" indent="0" algn="l" defTabSz="914400" rtl="0" eaLnBrk="1" fontAlgn="auto" latinLnBrk="1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3600" b="1" i="0" u="none" strike="noStrike" kern="1200" cap="none" spc="-150" normalizeH="0" baseline="0" noProof="0" dirty="0">
                <a:ln>
                  <a:noFill/>
                </a:ln>
                <a:solidFill>
                  <a:srgbClr val="FBFF65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+mn-cs"/>
              </a:rPr>
              <a:t>이는 우리로 죄에 대하여 죽고 의에 대하여 살게 하려 하심이라</a:t>
            </a:r>
            <a:endParaRPr kumimoji="0" lang="en-US" altLang="ko-KR" sz="3600" b="1" i="0" u="none" strike="noStrike" kern="1200" cap="none" spc="-150" normalizeH="0" baseline="0" noProof="0" dirty="0">
              <a:ln>
                <a:noFill/>
              </a:ln>
              <a:solidFill>
                <a:srgbClr val="FBFF65"/>
              </a:solidFill>
              <a:effectLst/>
              <a:uLnTx/>
              <a:uFillTx/>
              <a:latin typeface="Malgun Gothic" panose="020B0503020000020004" pitchFamily="34" charset="-127"/>
              <a:ea typeface="Malgun Gothic" panose="020B0503020000020004" pitchFamily="34" charset="-127"/>
              <a:cs typeface="+mn-cs"/>
            </a:endParaRPr>
          </a:p>
          <a:p>
            <a:pPr marL="0" marR="0" lvl="0" indent="0" algn="l" defTabSz="914400" rtl="0" eaLnBrk="1" fontAlgn="auto" latinLnBrk="1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3200" b="1" i="0" u="none" strike="noStrike" kern="1200" cap="none" spc="-50" normalizeH="0" noProof="0" dirty="0">
                <a:ln>
                  <a:noFill/>
                </a:ln>
                <a:solidFill>
                  <a:srgbClr val="FBFF65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+mn-cs"/>
              </a:rPr>
              <a:t>so that we might die to sins and live for righteousness;</a:t>
            </a:r>
          </a:p>
        </p:txBody>
      </p:sp>
    </p:spTree>
    <p:extLst>
      <p:ext uri="{BB962C8B-B14F-4D97-AF65-F5344CB8AC3E}">
        <p14:creationId xmlns:p14="http://schemas.microsoft.com/office/powerpoint/2010/main" val="33539452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:a16="http://schemas.microsoft.com/office/drawing/2014/main" id="{1436DBBF-B8D2-4B15-B397-A743118DD9C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745" r="12763"/>
          <a:stretch/>
        </p:blipFill>
        <p:spPr>
          <a:xfrm>
            <a:off x="0" y="0"/>
            <a:ext cx="12204104" cy="6858000"/>
          </a:xfrm>
          <a:prstGeom prst="rect">
            <a:avLst/>
          </a:prstGeom>
        </p:spPr>
      </p:pic>
      <p:sp>
        <p:nvSpPr>
          <p:cNvPr id="3" name="직사각형 2"/>
          <p:cNvSpPr/>
          <p:nvPr/>
        </p:nvSpPr>
        <p:spPr>
          <a:xfrm>
            <a:off x="861647" y="0"/>
            <a:ext cx="10702282" cy="685799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1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3600" b="1" i="0" u="none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+mn-cs"/>
              </a:rPr>
              <a:t>그가 채찍에 맞음으로 너희는 나음을 </a:t>
            </a:r>
            <a:r>
              <a:rPr kumimoji="0" lang="ko-KR" altLang="en-US" sz="3600" b="1" i="0" u="none" strike="noStrike" kern="1200" cap="none" spc="-15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+mn-cs"/>
              </a:rPr>
              <a:t>얻었나니</a:t>
            </a:r>
            <a:r>
              <a:rPr kumimoji="0" lang="ko-KR" alt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+mn-cs"/>
              </a:rPr>
              <a:t> </a:t>
            </a:r>
            <a:endParaRPr kumimoji="0" lang="en-US" altLang="ko-KR" sz="3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algun Gothic" panose="020B0503020000020004" pitchFamily="34" charset="-127"/>
              <a:ea typeface="Malgun Gothic" panose="020B0503020000020004" pitchFamily="34" charset="-127"/>
              <a:cs typeface="+mn-cs"/>
            </a:endParaRPr>
          </a:p>
          <a:p>
            <a:pPr marL="0" marR="0" lvl="0" indent="0" algn="l" defTabSz="914400" rtl="0" eaLnBrk="1" fontAlgn="auto" latinLnBrk="1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+mn-cs"/>
              </a:rPr>
              <a:t>“by his wounds you have been healed.”</a:t>
            </a:r>
          </a:p>
          <a:p>
            <a:pPr marL="0" marR="0" lvl="0" indent="0" algn="l" defTabSz="914400" rtl="0" eaLnBrk="1" fontAlgn="auto" latinLnBrk="1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ko-KR" sz="2800" b="1" dirty="0">
              <a:solidFill>
                <a:prstClr val="white"/>
              </a:solidFill>
              <a:latin typeface="Malgun Gothic" panose="020B0503020000020004" pitchFamily="34" charset="-127"/>
              <a:ea typeface="Malgun Gothic" panose="020B0503020000020004" pitchFamily="34" charset="-127"/>
            </a:endParaRPr>
          </a:p>
          <a:p>
            <a:pPr marL="0" marR="0" lvl="0" indent="0" algn="l" defTabSz="914400" rtl="0" eaLnBrk="1" fontAlgn="auto" latinLnBrk="1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3600" b="1" i="0" u="none" strike="noStrike" kern="1200" cap="none" spc="-150" normalizeH="0" baseline="0" noProof="0" dirty="0">
                <a:ln>
                  <a:noFill/>
                </a:ln>
                <a:solidFill>
                  <a:srgbClr val="FBFF65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+mn-cs"/>
              </a:rPr>
              <a:t>너희가 전에는 양과 같이 길을 잃었더니 이제는 너희 영혼의 목자와 감독 되신 이에게 </a:t>
            </a:r>
            <a:r>
              <a:rPr kumimoji="0" lang="ko-KR" altLang="en-US" sz="3600" b="1" i="0" u="none" strike="noStrike" kern="1200" cap="none" spc="-150" normalizeH="0" baseline="0" noProof="0" dirty="0" err="1">
                <a:ln>
                  <a:noFill/>
                </a:ln>
                <a:solidFill>
                  <a:srgbClr val="FBFF65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+mn-cs"/>
              </a:rPr>
              <a:t>돌아왔느니라</a:t>
            </a:r>
            <a:endParaRPr kumimoji="0" lang="en-US" altLang="ko-KR" sz="3600" b="1" i="0" u="none" strike="noStrike" kern="1200" cap="none" spc="-150" normalizeH="0" baseline="0" noProof="0" dirty="0">
              <a:ln>
                <a:noFill/>
              </a:ln>
              <a:solidFill>
                <a:srgbClr val="FBFF65"/>
              </a:solidFill>
              <a:effectLst/>
              <a:uLnTx/>
              <a:uFillTx/>
              <a:latin typeface="Malgun Gothic" panose="020B0503020000020004" pitchFamily="34" charset="-127"/>
              <a:ea typeface="Malgun Gothic" panose="020B0503020000020004" pitchFamily="34" charset="-127"/>
              <a:cs typeface="+mn-cs"/>
            </a:endParaRPr>
          </a:p>
          <a:p>
            <a:pPr marL="0" marR="0" lvl="0" indent="0" algn="l" defTabSz="914400" rtl="0" eaLnBrk="1" fontAlgn="auto" latinLnBrk="1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3200" b="1" i="0" u="none" strike="noStrike" kern="1200" cap="none" spc="-120" normalizeH="0" noProof="0" dirty="0">
                <a:ln>
                  <a:noFill/>
                </a:ln>
                <a:solidFill>
                  <a:srgbClr val="FBFF65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+mn-cs"/>
              </a:rPr>
              <a:t>For “you were like sheep going astray,” but now you have </a:t>
            </a:r>
            <a:r>
              <a:rPr kumimoji="0" lang="en-US" altLang="ko-KR" sz="3200" b="1" i="0" u="none" strike="noStrike" kern="1200" cap="none" normalizeH="0" noProof="0" dirty="0">
                <a:ln>
                  <a:noFill/>
                </a:ln>
                <a:solidFill>
                  <a:srgbClr val="FBFF65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+mn-cs"/>
              </a:rPr>
              <a:t>returned to the Shepherd and Overseer of your souls.</a:t>
            </a:r>
          </a:p>
        </p:txBody>
      </p:sp>
    </p:spTree>
    <p:extLst>
      <p:ext uri="{BB962C8B-B14F-4D97-AF65-F5344CB8AC3E}">
        <p14:creationId xmlns:p14="http://schemas.microsoft.com/office/powerpoint/2010/main" val="14504346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 테마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테마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테마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56</TotalTime>
  <Words>268</Words>
  <Application>Microsoft Office PowerPoint</Application>
  <PresentationFormat>와이드스크린</PresentationFormat>
  <Paragraphs>36</Paragraphs>
  <Slides>6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5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6</vt:i4>
      </vt:variant>
    </vt:vector>
  </HeadingPairs>
  <TitlesOfParts>
    <vt:vector size="12" baseType="lpstr">
      <vt:lpstr>Batang</vt:lpstr>
      <vt:lpstr>Malgun Gothic</vt:lpstr>
      <vt:lpstr>Arial</vt:lpstr>
      <vt:lpstr>Calibri</vt:lpstr>
      <vt:lpstr>Calibri Light</vt:lpstr>
      <vt:lpstr>Office Theme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Hyeon</dc:creator>
  <cp:lastModifiedBy>Hyeon</cp:lastModifiedBy>
  <cp:revision>11</cp:revision>
  <dcterms:created xsi:type="dcterms:W3CDTF">2021-03-09T05:25:12Z</dcterms:created>
  <dcterms:modified xsi:type="dcterms:W3CDTF">2021-04-23T20:10:07Z</dcterms:modified>
</cp:coreProperties>
</file>