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4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3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44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0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5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84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22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4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26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97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9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8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E20E8A1-56BB-41CF-AEA1-9E51CDDD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21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34)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A8025541-9AA7-4DA4-AD6C-9C09DBD2A35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5AD3D6C-087D-4F13-A428-6B097DAC6A64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3CAA1C15-EE64-4BA1-8044-E39644B50E50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D733D9A-836A-4217-9508-5A0525717AD3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51DF193C-84C8-45F6-BAEA-0EA871BE8CDF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7F20659-BEFE-4932-B40A-09B18EDD8097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C115300-83A8-40FD-8C2F-E3C0891A14AE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AFB4B09-68B7-4637-A8DB-F1422B58B453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07657FC7-177D-47E3-8951-E94528B0DC25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EEE4411-B16A-4D3C-B817-B780B67D406D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590912C-7A0E-4467-9C76-C0B218447FFE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F852B2-B824-43CC-A471-BEC7F25A5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여호와를 항상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송축함이여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입술로 항상 주를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찬양하리이다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extol the LORD at all times;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praise will always be on my lips.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영혼이 여호와를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자랑하리니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곤고한 자들이 이를 듣고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기뻐하리로다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glory in the LORD;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the afflicted hear and rejoice.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A3B4C06-23D9-41E1-AE0B-EB282E94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나와 함께 여호와를 광대하시다 하며 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함께 그의 이름을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높이세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Glorify the LORD with me;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us exalt his name together.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여호와께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간구하매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내게 응답하시고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모든 두려움에서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건지셨도다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sought the LORD, and he answered me;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delivered me from all my fears.</a:t>
            </a:r>
          </a:p>
        </p:txBody>
      </p:sp>
    </p:spTree>
    <p:extLst>
      <p:ext uri="{BB962C8B-B14F-4D97-AF65-F5344CB8AC3E}">
        <p14:creationId xmlns:p14="http://schemas.microsoft.com/office/powerpoint/2010/main" val="3796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34858A-A41D-4A72-8C39-527FC2613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 곤고한 자가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부르짖으매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여호와께서 들으시고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모든 환난에서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구원하셨도다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This poor man called, and the LORD heard him;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saved him out of all his troubles.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여호와의 천사가 주를 경외하는 자를 둘러 진 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건지시는도다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angel of the LORD encamps around those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who fear him, and he delivers them.</a:t>
            </a:r>
          </a:p>
        </p:txBody>
      </p:sp>
    </p:spTree>
    <p:extLst>
      <p:ext uri="{BB962C8B-B14F-4D97-AF65-F5344CB8AC3E}">
        <p14:creationId xmlns:p14="http://schemas.microsoft.com/office/powerpoint/2010/main" val="21562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8B93EB4-87AC-4FB1-A32D-849FE7C96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너희는 여호와의 선하심을 맛보아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알지어다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그에게 피하는 자는 복이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있도다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Taste and see that the LORD is good;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blessed is the one who takes refuge in him.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 성도들아 여호와를 경외하라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그를 경외하는 자에게는 부족함이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Fear the LORD, you his holy people,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those who fear him lack nothing.</a:t>
            </a:r>
          </a:p>
        </p:txBody>
      </p:sp>
    </p:spTree>
    <p:extLst>
      <p:ext uri="{BB962C8B-B14F-4D97-AF65-F5344CB8AC3E}">
        <p14:creationId xmlns:p14="http://schemas.microsoft.com/office/powerpoint/2010/main" val="15678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2B2CC7-6473-4836-A988-9BBC3B020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8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젊은 사자는 궁핍하여 주릴지라도 여호와를 찾는 자는 </a:t>
            </a:r>
            <a:endParaRPr kumimoji="0" lang="en-US" altLang="ko-KR" sz="3600" b="1" i="0" u="none" strike="noStrike" kern="1200" cap="none" spc="-18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8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좋은 것에 부족함이 </a:t>
            </a:r>
            <a:r>
              <a:rPr kumimoji="0" lang="ko-KR" altLang="en-US" sz="3600" b="1" i="0" u="none" strike="noStrike" kern="1200" cap="none" spc="-18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없으리로다</a:t>
            </a:r>
            <a:endParaRPr kumimoji="0" lang="en-US" altLang="ko-KR" sz="3600" b="1" i="0" u="none" strike="noStrike" kern="1200" cap="none" spc="-18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lions may grow weak and hungry, but those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who seek the LORD lack no good thing.</a:t>
            </a:r>
          </a:p>
        </p:txBody>
      </p:sp>
    </p:spTree>
    <p:extLst>
      <p:ext uri="{BB962C8B-B14F-4D97-AF65-F5344CB8AC3E}">
        <p14:creationId xmlns:p14="http://schemas.microsoft.com/office/powerpoint/2010/main" val="408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259</Words>
  <Application>Microsoft Office PowerPoint</Application>
  <PresentationFormat>와이드스크린</PresentationFormat>
  <Paragraphs>46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2021-04-23T19:56:11Z</dcterms:modified>
</cp:coreProperties>
</file>