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10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66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8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14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36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53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35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72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93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40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60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90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5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11562BE6-6574-4E0F-86B2-1CBC777AC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22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37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37)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D79958B-2326-4EEB-AB71-F5CF28A4C09A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DD651509-4A9B-4D4C-9BE4-42A4E2531734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EEDCA380-E4BB-4737-9190-EC258265E947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24AF98CA-FA99-4B9B-8360-5116353DD6A0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0008588E-7845-4040-B456-D0CD225ED9B3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23BC7996-D2BA-4719-8D3E-92EB43A171A8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C76FAC8B-D346-4EEC-912A-A7D2D1641862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B1D5078D-289F-4E28-8CEE-8C2AA4C0198F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5DAACB3E-DD6E-4E01-AA5B-F449D883CA71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0EA57BFB-A07E-42F6-9FAA-C021BB13D917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0441C25-F925-42DB-B6B6-5F709A6D7C99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7236B76-692C-4DDE-9D30-D34A4C24F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28913" y="0"/>
            <a:ext cx="10871201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악을 행하는 자들 때문에 불평하지 말며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spc="-150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불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의를 행하는 자들을 시기하지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말지어다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Do not fret because of those who are evil or be envious of those who do wrong;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그들은 풀과 같이 속히 베임을 당할 것이며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푸른 채소 같이 쇠잔할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것임이로다</a:t>
            </a:r>
            <a:endParaRPr kumimoji="0" lang="ko-KR" altLang="en-US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like the grass they will soon wither,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like green plants they will soon die away.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5F78733-A551-41F1-ADB4-43DB1E158A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31273" y="0"/>
            <a:ext cx="10838213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여호와를 의뢰하고 선을 행하라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땅에 머무는 동안 그의 성실을 먹을 거리로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삼을지어다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Trust in the Lord and do good;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dwell in the land and enjoy safe pasture.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또 여호와를 기뻐하라 그가 네 마음의 소원을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네게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이루어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주시리로다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Take delight in the Lord, and he will give you the desires of your heart.</a:t>
            </a:r>
          </a:p>
        </p:txBody>
      </p:sp>
    </p:spTree>
    <p:extLst>
      <p:ext uri="{BB962C8B-B14F-4D97-AF65-F5344CB8AC3E}">
        <p14:creationId xmlns:p14="http://schemas.microsoft.com/office/powerpoint/2010/main" val="37960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F300DBB-FED8-4106-9C0D-BE489AE2B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4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 길을 여호와께 맡기라 그를 의지하면 그가 이루시고 </a:t>
            </a:r>
            <a:endParaRPr kumimoji="0" lang="en-US" altLang="ko-KR" sz="3600" b="1" i="0" u="none" strike="noStrike" kern="1200" cap="none" spc="-24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Commit your way to the Lord; trust in him and he will do this: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8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 의를 빛 같이 나타내시며 네 공의를 정오의 빛 같이 </a:t>
            </a:r>
            <a:endParaRPr kumimoji="0" lang="en-US" altLang="ko-KR" sz="3600" b="1" i="0" u="none" strike="noStrike" kern="1200" cap="none" spc="-180" normalizeH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80" normalizeH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하시리로다</a:t>
            </a:r>
            <a:endParaRPr kumimoji="0" lang="en-US" altLang="ko-KR" sz="3600" b="1" i="0" u="none" strike="noStrike" kern="1200" cap="none" spc="-180" normalizeH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will make your righteous reward shine like the dawn, your vindication like the noonday sun.</a:t>
            </a:r>
          </a:p>
        </p:txBody>
      </p:sp>
    </p:spTree>
    <p:extLst>
      <p:ext uri="{BB962C8B-B14F-4D97-AF65-F5344CB8AC3E}">
        <p14:creationId xmlns:p14="http://schemas.microsoft.com/office/powerpoint/2010/main" val="21562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5B8EA64-906D-4D29-9EA9-C4DCDC8E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 앞에 잠잠하고 참고 기다리라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Be still before the Lord and wait patiently for him;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자기 길이 형통하며 악한 꾀를 이루는 자 때문에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불평하지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말지어다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do not fret when people succeed in their ways,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when they carry out their wicked schemes.</a:t>
            </a:r>
          </a:p>
        </p:txBody>
      </p:sp>
    </p:spTree>
    <p:extLst>
      <p:ext uri="{BB962C8B-B14F-4D97-AF65-F5344CB8AC3E}">
        <p14:creationId xmlns:p14="http://schemas.microsoft.com/office/powerpoint/2010/main" val="156783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E5A525E-DF65-480E-9E08-792F8E8A0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분을 그치고 노를 버리며 불평하지 말라 오히려 악을 </a:t>
            </a:r>
            <a:endParaRPr lang="en-US" altLang="ko-KR" sz="3600" b="1" spc="-150" dirty="0">
              <a:solidFill>
                <a:srgbClr val="FBFF6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만들 뿐이라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Refrain from anger and turn from wrath; do not fret—it leads only to evil.</a:t>
            </a:r>
          </a:p>
        </p:txBody>
      </p:sp>
    </p:spTree>
    <p:extLst>
      <p:ext uri="{BB962C8B-B14F-4D97-AF65-F5344CB8AC3E}">
        <p14:creationId xmlns:p14="http://schemas.microsoft.com/office/powerpoint/2010/main" val="40890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256</Words>
  <Application>Microsoft Office PowerPoint</Application>
  <PresentationFormat>와이드스크린</PresentationFormat>
  <Paragraphs>38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10</cp:revision>
  <dcterms:created xsi:type="dcterms:W3CDTF">2021-03-09T05:25:12Z</dcterms:created>
  <dcterms:modified xsi:type="dcterms:W3CDTF">2021-04-23T19:56:16Z</dcterms:modified>
</cp:coreProperties>
</file>