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1548" r:id="rId2"/>
    <p:sldId id="1539" r:id="rId3"/>
    <p:sldId id="1549" r:id="rId4"/>
    <p:sldId id="1550" r:id="rId5"/>
    <p:sldId id="1551" r:id="rId6"/>
    <p:sldId id="1552" r:id="rId7"/>
    <p:sldId id="1553" r:id="rId8"/>
    <p:sldId id="155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60"/>
  </p:normalViewPr>
  <p:slideViewPr>
    <p:cSldViewPr snapToGrid="0">
      <p:cViewPr varScale="1">
        <p:scale>
          <a:sx n="72" d="100"/>
          <a:sy n="72" d="100"/>
        </p:scale>
        <p:origin x="7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5827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38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6107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2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83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0677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328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65599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0868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1641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5821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1CA41-7747-494F-8BDD-B7D74CB8988F}" type="datetimeFigureOut">
              <a:rPr lang="ko-KR" altLang="en-US" smtClean="0"/>
              <a:t>2021-04-23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EF772-1443-4B3D-9312-AB892F916C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987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70C62F09-86F0-402D-948D-69248E19A0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16" name="직사각형 15">
            <a:extLst>
              <a:ext uri="{FF2B5EF4-FFF2-40B4-BE49-F238E27FC236}">
                <a16:creationId xmlns:a16="http://schemas.microsoft.com/office/drawing/2014/main" id="{40E6B4FF-26B0-4C4F-94EF-EDBCEA437F0F}"/>
              </a:ext>
            </a:extLst>
          </p:cNvPr>
          <p:cNvSpPr/>
          <p:nvPr/>
        </p:nvSpPr>
        <p:spPr>
          <a:xfrm>
            <a:off x="0" y="5347503"/>
            <a:ext cx="12192001" cy="1510497"/>
          </a:xfrm>
          <a:prstGeom prst="rect">
            <a:avLst/>
          </a:prstGeom>
          <a:solidFill>
            <a:schemeClr val="accent1">
              <a:lumMod val="50000"/>
              <a:alpha val="49804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EF4A915B-1905-4A4D-B59B-9844F203DFDC}"/>
              </a:ext>
            </a:extLst>
          </p:cNvPr>
          <p:cNvSpPr/>
          <p:nvPr/>
        </p:nvSpPr>
        <p:spPr>
          <a:xfrm>
            <a:off x="1" y="5340971"/>
            <a:ext cx="12191999" cy="1517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제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34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번 시편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81</a:t>
            </a:r>
            <a:r>
              <a:rPr lang="ko-KR" altLang="en-US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편 </a:t>
            </a:r>
            <a:r>
              <a:rPr lang="en-US" altLang="ko-KR" sz="3200" b="1" spc="5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(Psalm 81)</a:t>
            </a:r>
          </a:p>
        </p:txBody>
      </p:sp>
      <p:grpSp>
        <p:nvGrpSpPr>
          <p:cNvPr id="17" name="Group 4">
            <a:extLst>
              <a:ext uri="{FF2B5EF4-FFF2-40B4-BE49-F238E27FC236}">
                <a16:creationId xmlns:a16="http://schemas.microsoft.com/office/drawing/2014/main" id="{72119ECF-7781-44FF-AB6A-4B16700FBCE3}"/>
              </a:ext>
            </a:extLst>
          </p:cNvPr>
          <p:cNvGrpSpPr/>
          <p:nvPr/>
        </p:nvGrpSpPr>
        <p:grpSpPr>
          <a:xfrm>
            <a:off x="4499093" y="1922205"/>
            <a:ext cx="3193816" cy="1206722"/>
            <a:chOff x="4767417" y="2935056"/>
            <a:chExt cx="3193816" cy="1206722"/>
          </a:xfrm>
        </p:grpSpPr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29E000A7-05B4-487C-AB2A-18AB327554F5}"/>
                </a:ext>
              </a:extLst>
            </p:cNvPr>
            <p:cNvGrpSpPr/>
            <p:nvPr/>
          </p:nvGrpSpPr>
          <p:grpSpPr>
            <a:xfrm>
              <a:off x="4767417" y="2935056"/>
              <a:ext cx="2028749" cy="1206722"/>
              <a:chOff x="4723566" y="2769956"/>
              <a:chExt cx="2028749" cy="1206722"/>
            </a:xfrm>
          </p:grpSpPr>
          <p:sp>
            <p:nvSpPr>
              <p:cNvPr id="32" name="직사각형 31">
                <a:extLst>
                  <a:ext uri="{FF2B5EF4-FFF2-40B4-BE49-F238E27FC236}">
                    <a16:creationId xmlns:a16="http://schemas.microsoft.com/office/drawing/2014/main" id="{50FF8470-0E0E-463F-9926-3DB7A2945CDA}"/>
                  </a:ext>
                </a:extLst>
              </p:cNvPr>
              <p:cNvSpPr/>
              <p:nvPr/>
            </p:nvSpPr>
            <p:spPr>
              <a:xfrm>
                <a:off x="4723566" y="2769956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교</a:t>
                </a:r>
              </a:p>
            </p:txBody>
          </p:sp>
          <p:sp>
            <p:nvSpPr>
              <p:cNvPr id="33" name="직사각형 32">
                <a:extLst>
                  <a:ext uri="{FF2B5EF4-FFF2-40B4-BE49-F238E27FC236}">
                    <a16:creationId xmlns:a16="http://schemas.microsoft.com/office/drawing/2014/main" id="{5371AECC-08DD-4418-AC7A-89E771C2A60E}"/>
                  </a:ext>
                </a:extLst>
              </p:cNvPr>
              <p:cNvSpPr/>
              <p:nvPr/>
            </p:nvSpPr>
            <p:spPr>
              <a:xfrm>
                <a:off x="5835403" y="3308109"/>
                <a:ext cx="916912" cy="66856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0000" b="1" dirty="0">
                    <a:solidFill>
                      <a:schemeClr val="bg1"/>
                    </a:solidFill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  <a:latin typeface="Batang" panose="02030600000101010101" pitchFamily="18" charset="-127"/>
                    <a:ea typeface="Batang" panose="02030600000101010101" pitchFamily="18" charset="-127"/>
                  </a:rPr>
                  <a:t>독</a:t>
                </a:r>
              </a:p>
            </p:txBody>
          </p:sp>
        </p:grpSp>
        <p:sp>
          <p:nvSpPr>
            <p:cNvPr id="31" name="직사각형 2">
              <a:extLst>
                <a:ext uri="{FF2B5EF4-FFF2-40B4-BE49-F238E27FC236}">
                  <a16:creationId xmlns:a16="http://schemas.microsoft.com/office/drawing/2014/main" id="{173FAC42-1BA4-4DD2-AEDD-093900A87895}"/>
                </a:ext>
              </a:extLst>
            </p:cNvPr>
            <p:cNvSpPr/>
            <p:nvPr/>
          </p:nvSpPr>
          <p:spPr>
            <a:xfrm>
              <a:off x="7044321" y="3059039"/>
              <a:ext cx="916912" cy="66856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0000" b="1" dirty="0"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Batang" panose="02030600000101010101" pitchFamily="18" charset="-127"/>
                  <a:ea typeface="Batang" panose="02030600000101010101" pitchFamily="18" charset="-127"/>
                </a:rPr>
                <a:t>문</a:t>
              </a:r>
            </a:p>
          </p:txBody>
        </p: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7056BDBB-C64B-44A8-AB44-BD1EE1ECE937}"/>
              </a:ext>
            </a:extLst>
          </p:cNvPr>
          <p:cNvCxnSpPr>
            <a:cxnSpLocks/>
          </p:cNvCxnSpPr>
          <p:nvPr/>
        </p:nvCxnSpPr>
        <p:spPr>
          <a:xfrm>
            <a:off x="6089948" y="1910813"/>
            <a:ext cx="0" cy="0"/>
          </a:xfrm>
          <a:prstGeom prst="line">
            <a:avLst/>
          </a:prstGeom>
          <a:ln w="38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A3B97BD6-9B57-4EEE-A897-554512B6578B}"/>
              </a:ext>
            </a:extLst>
          </p:cNvPr>
          <p:cNvGrpSpPr/>
          <p:nvPr/>
        </p:nvGrpSpPr>
        <p:grpSpPr>
          <a:xfrm>
            <a:off x="3751142" y="3677965"/>
            <a:ext cx="4677612" cy="80070"/>
            <a:chOff x="4578508" y="3677965"/>
            <a:chExt cx="4677612" cy="80070"/>
          </a:xfrm>
        </p:grpSpPr>
        <p:cxnSp>
          <p:nvCxnSpPr>
            <p:cNvPr id="36" name="직선 연결선 35">
              <a:extLst>
                <a:ext uri="{FF2B5EF4-FFF2-40B4-BE49-F238E27FC236}">
                  <a16:creationId xmlns:a16="http://schemas.microsoft.com/office/drawing/2014/main" id="{1851D18E-28FC-4ED6-972B-27CF30D9AA9C}"/>
                </a:ext>
              </a:extLst>
            </p:cNvPr>
            <p:cNvCxnSpPr>
              <a:cxnSpLocks/>
              <a:stCxn id="37" idx="6"/>
              <a:endCxn id="38" idx="2"/>
            </p:cNvCxnSpPr>
            <p:nvPr/>
          </p:nvCxnSpPr>
          <p:spPr>
            <a:xfrm>
              <a:off x="4635658" y="3706540"/>
              <a:ext cx="4563312" cy="22920"/>
            </a:xfrm>
            <a:prstGeom prst="line">
              <a:avLst/>
            </a:prstGeom>
            <a:ln w="31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7F4CB95D-282F-4A52-911C-938B8261D873}"/>
                </a:ext>
              </a:extLst>
            </p:cNvPr>
            <p:cNvSpPr/>
            <p:nvPr/>
          </p:nvSpPr>
          <p:spPr>
            <a:xfrm>
              <a:off x="4578508" y="367796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 </a:t>
              </a:r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590EF941-35DD-4571-8FAF-48E063C0A682}"/>
                </a:ext>
              </a:extLst>
            </p:cNvPr>
            <p:cNvSpPr/>
            <p:nvPr/>
          </p:nvSpPr>
          <p:spPr>
            <a:xfrm>
              <a:off x="9198970" y="3700885"/>
              <a:ext cx="57150" cy="5715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0B2B3716-C7DB-4011-94CF-D438B7395C79}"/>
              </a:ext>
            </a:extLst>
          </p:cNvPr>
          <p:cNvSpPr txBox="1"/>
          <p:nvPr/>
        </p:nvSpPr>
        <p:spPr>
          <a:xfrm>
            <a:off x="-12104" y="3838105"/>
            <a:ext cx="122041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RESPONSIVE</a:t>
            </a:r>
            <a:r>
              <a:rPr lang="en-US" altLang="ko-KR" sz="2000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 </a:t>
            </a:r>
            <a:r>
              <a:rPr lang="en-US" altLang="ko-KR" sz="2000" b="1" spc="600" dirty="0">
                <a:solidFill>
                  <a:schemeClr val="bg1"/>
                </a:solidFill>
                <a:latin typeface="Arial" panose="020B0604020202020204" pitchFamily="34" charset="0"/>
                <a:ea typeface="NanumSquare Bold" panose="020B0600000101010101" pitchFamily="34" charset="-127"/>
                <a:cs typeface="Arial" panose="020B0604020202020204" pitchFamily="34" charset="0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59675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28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우리의 능력이 되시는 하나님을 향하여 기쁘게 노래하며 야곱의 하나님을 향하여 즐거이 </a:t>
            </a:r>
            <a:r>
              <a:rPr kumimoji="0" lang="ko-KR" altLang="en-US" sz="3600" b="1" i="0" u="none" strike="noStrike" kern="1200" cap="none" spc="-28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소리칠지어다</a:t>
            </a:r>
            <a:r>
              <a:rPr kumimoji="0" lang="ko-KR" altLang="en-US" sz="3600" b="1" i="0" u="none" strike="noStrike" kern="1200" cap="none" spc="-28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-28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Sing for joy to God our strength;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shout aloud to the God of Jacob!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시를 읊으며 소고를 치고 아름다운 수금에 비파를 </a:t>
            </a:r>
            <a:endParaRPr kumimoji="0" lang="en-US" altLang="ko-KR" sz="3600" b="1" i="0" u="non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아우를지어다</a:t>
            </a:r>
            <a:endParaRPr kumimoji="0" lang="en-US" altLang="ko-KR" sz="3600" b="1" i="0" u="non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Begin the music, strike the timbrel, play the melodious harp and lyre.</a:t>
            </a:r>
          </a:p>
        </p:txBody>
      </p:sp>
    </p:spTree>
    <p:extLst>
      <p:ext uri="{BB962C8B-B14F-4D97-AF65-F5344CB8AC3E}">
        <p14:creationId xmlns:p14="http://schemas.microsoft.com/office/powerpoint/2010/main" val="1459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00101" y="0"/>
            <a:ext cx="10867292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초하루와 보름과 우리의 명절에 나팔을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불지어다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Sound the ram’s horn at the New Moon, and when the moon is full, on the day of our festival;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이는 이스라엘의 율례요 야곱의 하나님의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규례로다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this is a decree for Israel, an ordinance of the God of Jacob.</a:t>
            </a:r>
          </a:p>
        </p:txBody>
      </p:sp>
    </p:spTree>
    <p:extLst>
      <p:ext uri="{BB962C8B-B14F-4D97-AF65-F5344CB8AC3E}">
        <p14:creationId xmlns:p14="http://schemas.microsoft.com/office/powerpoint/2010/main" val="236519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하나님이 애굽 땅을 치러 나아가시던 때에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요셉의 족속 중에 이를 증거로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세우셨도다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When God went out against Egypt,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 established it as a statute for Joseph.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거기서 내가 알지 못하던 말씀을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들었나니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heard an unknown voice say:</a:t>
            </a:r>
          </a:p>
        </p:txBody>
      </p:sp>
    </p:spTree>
    <p:extLst>
      <p:ext uri="{BB962C8B-B14F-4D97-AF65-F5344CB8AC3E}">
        <p14:creationId xmlns:p14="http://schemas.microsoft.com/office/powerpoint/2010/main" val="40050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이르시되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내가 그의 어깨에 짐을 벗기고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removed the burden from their shoulders;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그의 손에서 광주리를 놓게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하였도다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their hands were set free from the basket.</a:t>
            </a:r>
          </a:p>
        </p:txBody>
      </p:sp>
    </p:spTree>
    <p:extLst>
      <p:ext uri="{BB962C8B-B14F-4D97-AF65-F5344CB8AC3E}">
        <p14:creationId xmlns:p14="http://schemas.microsoft.com/office/powerpoint/2010/main" val="335394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네가 고난 중에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부르짖으매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내가 너를 건졌고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In your distress you called and I rescued you,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우렛소리의 은밀한 곳에서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네게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응답하며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므리바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물가에서 너를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시험하였도다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answered you out of a thundercloud;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tested you at the waters of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Meribah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043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932873" y="0"/>
            <a:ext cx="10631055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백성이여 들으라 내가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네게</a:t>
            </a: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증언하리라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이스라엘이여 내게 듣기를 원하노라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Hear me, my people, and I will warn you—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if you would only listen to me, Israel!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너희 중에 다른 신을 두지 말며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이방 신에게 절하지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말지어다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shall have no foreign god among you;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you shall not worship any god other than me.</a:t>
            </a:r>
          </a:p>
        </p:txBody>
      </p:sp>
    </p:spTree>
    <p:extLst>
      <p:ext uri="{BB962C8B-B14F-4D97-AF65-F5344CB8AC3E}">
        <p14:creationId xmlns:p14="http://schemas.microsoft.com/office/powerpoint/2010/main" val="84162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1436DBBF-B8D2-4B15-B397-A743118DD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r="12763"/>
          <a:stretch/>
        </p:blipFill>
        <p:spPr>
          <a:xfrm>
            <a:off x="0" y="0"/>
            <a:ext cx="12204104" cy="6858000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808892" y="0"/>
            <a:ext cx="10884877" cy="685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34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나는 너를 애굽 땅에서 인도하여 낸 여호와 네 하나님이니 네 입을 크게 열라 내가 채우리라 하였으나 </a:t>
            </a:r>
            <a:endParaRPr kumimoji="0" lang="en-US" altLang="ko-KR" sz="3600" b="1" i="0" u="none" strike="noStrike" kern="1200" cap="none" spc="-340" normalizeH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 am the </a:t>
            </a:r>
            <a:r>
              <a:rPr lang="en-US" altLang="ko-KR" sz="3200" b="1" spc="-150" dirty="0">
                <a:solidFill>
                  <a:prstClr val="white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LORD</a:t>
            </a:r>
            <a:r>
              <a:rPr kumimoji="0" lang="en-US" altLang="ko-KR" sz="3200" b="1" i="0" u="none" strike="noStrike" kern="1200" cap="none" spc="-15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 your God, who brought you up out of Egypt. </a:t>
            </a:r>
            <a:r>
              <a:rPr kumimoji="0" lang="en-US" altLang="ko-KR" sz="3200" b="1" i="0" u="none" strike="noStrike" kern="1200" cap="none" spc="-10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Open wide your mouth and I will fill it.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dirty="0">
              <a:solidFill>
                <a:prstClr val="white"/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내 백성이 내 소리를 듣지 아니하며 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이스라엘이 나를 원하지 </a:t>
            </a:r>
            <a:r>
              <a:rPr kumimoji="0" lang="ko-KR" altLang="en-US" sz="3600" b="1" i="0" u="none" strike="noStrike" kern="1200" cap="none" spc="-150" normalizeH="0" baseline="0" noProof="0" dirty="0" err="1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아니하였도다</a:t>
            </a:r>
            <a:endParaRPr kumimoji="0" lang="en-US" altLang="ko-KR" sz="3600" b="1" i="0" u="none" strike="noStrike" kern="1200" cap="none" spc="-150" normalizeH="0" baseline="0" noProof="0" dirty="0">
              <a:ln>
                <a:noFill/>
              </a:ln>
              <a:solidFill>
                <a:srgbClr val="FBFF65"/>
              </a:solidFill>
              <a:effectLst/>
              <a:uLnTx/>
              <a:uFillTx/>
              <a:latin typeface="Malgun Gothic" panose="020B0503020000020004" pitchFamily="34" charset="-127"/>
              <a:ea typeface="Malgun Gothic" panose="020B0503020000020004" pitchFamily="34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But my people would not listen to me; </a:t>
            </a:r>
          </a:p>
          <a:p>
            <a:pPr marL="0" marR="0" lvl="0" indent="0" algn="l" defTabSz="914400" rtl="0" eaLnBrk="1" fontAlgn="auto" latinLnBrk="1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FBFF65"/>
                </a:solidFill>
                <a:effectLst/>
                <a:uLnTx/>
                <a:uFillTx/>
                <a:latin typeface="Malgun Gothic" panose="020B0503020000020004" pitchFamily="34" charset="-127"/>
                <a:ea typeface="Malgun Gothic" panose="020B0503020000020004" pitchFamily="34" charset="-127"/>
                <a:cs typeface="+mn-cs"/>
              </a:rPr>
              <a:t>Israel would not submit to me.</a:t>
            </a:r>
          </a:p>
        </p:txBody>
      </p:sp>
    </p:spTree>
    <p:extLst>
      <p:ext uri="{BB962C8B-B14F-4D97-AF65-F5344CB8AC3E}">
        <p14:creationId xmlns:p14="http://schemas.microsoft.com/office/powerpoint/2010/main" val="6464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357</Words>
  <Application>Microsoft Office PowerPoint</Application>
  <PresentationFormat>와이드스크린</PresentationFormat>
  <Paragraphs>53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Batang</vt:lpstr>
      <vt:lpstr>Malgun Gothic</vt:lpstr>
      <vt:lpstr>Arial</vt:lpstr>
      <vt:lpstr>Calibri</vt:lpstr>
      <vt:lpstr>Calibri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Hyeon</dc:creator>
  <cp:lastModifiedBy>Hyeon</cp:lastModifiedBy>
  <cp:revision>10</cp:revision>
  <dcterms:created xsi:type="dcterms:W3CDTF">2021-03-09T05:25:12Z</dcterms:created>
  <dcterms:modified xsi:type="dcterms:W3CDTF">2021-04-23T19:57:49Z</dcterms:modified>
</cp:coreProperties>
</file>