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50" r:id="rId4"/>
    <p:sldId id="1551" r:id="rId5"/>
    <p:sldId id="155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4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8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46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84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3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6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5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11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77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9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9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8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D584020-48BC-4BC3-9483-276CBECED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5)</a:t>
            </a: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CFFBBD1F-F85A-4BAF-AC6E-172F24B71B4A}"/>
              </a:ext>
            </a:extLst>
          </p:cNvPr>
          <p:cNvCxnSpPr>
            <a:cxnSpLocks/>
          </p:cNvCxnSpPr>
          <p:nvPr/>
        </p:nvCxnSpPr>
        <p:spPr>
          <a:xfrm>
            <a:off x="4305442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B22D63D6-4D94-415F-9421-780829B289A1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25A40E-F4C1-4066-8E21-43944375411F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D746113C-DE8D-4CCA-A6B8-C74A88732BCC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3842116-FDFE-4E68-B510-C4448A1A88C2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20" name="직사각형 2">
              <a:extLst>
                <a:ext uri="{FF2B5EF4-FFF2-40B4-BE49-F238E27FC236}">
                  <a16:creationId xmlns:a16="http://schemas.microsoft.com/office/drawing/2014/main" id="{B466A832-270D-4A1F-B6B6-664A109BDF07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DF600D8-2F7D-44B8-AEA8-92225ECBB2FC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D2FB5D73-FA46-444B-830C-36F44CBE4DA6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36EC28F4-5E7B-4C37-9DDD-0C30697B35BA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9A26668-02F1-4EF7-A2C9-25F2911C5E62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41AAB5-0B01-4FED-805B-FBC922BA7278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5535ADA-20AC-4A22-A45D-795D800AD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나의 말에 귀를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기울이사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나의 심정을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헤아려 주소서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Listen to my words,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consider my lament.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왕</a:t>
            </a:r>
            <a:r>
              <a:rPr kumimoji="0" lang="en-US" altLang="ko-KR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하나님이여 내가 부르짖는 소리를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들으소서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주께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기도하나이다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Hear my cry for help, my King and my God,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to you I pray.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2F940AF-51F4-431B-A245-9DCFEA37E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875196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아침에 주께서 나의 소리를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들으시리니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아침에 내가 주께 기도하고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바라리이다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9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the morning, LORD, you hear my voice; in the morning I lay my requests before you and wait expectantly.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주는 죄악을 기뻐하는 신이 아니시니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악이 주와 함께 머물지 못하며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kern="1200" cap="none" spc="-5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you are not a God who is pleased with wickedness; with you, evil people are not welcome.</a:t>
            </a:r>
          </a:p>
        </p:txBody>
      </p:sp>
    </p:spTree>
    <p:extLst>
      <p:ext uri="{BB962C8B-B14F-4D97-AF65-F5344CB8AC3E}">
        <p14:creationId xmlns:p14="http://schemas.microsoft.com/office/powerpoint/2010/main" val="21562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31D617C-2256-4055-9EED-646D3F57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오만한 자들이 주의 목전에 서지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못하리이다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주는 모든 </a:t>
            </a:r>
            <a:r>
              <a:rPr lang="ko-KR" altLang="en-US" sz="3600" b="1" spc="-150" dirty="0" err="1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행악자를</a:t>
            </a:r>
            <a:r>
              <a:rPr lang="ko-KR" altLang="en-US" sz="36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미워하시며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arrogant cannot stand in your presence.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hate all who do wrong;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200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거짓말하는 자들을 </a:t>
            </a:r>
            <a:r>
              <a:rPr lang="ko-KR" altLang="en-US" sz="3600" b="1" spc="-200" dirty="0" err="1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멸망시키리이다</a:t>
            </a:r>
            <a:r>
              <a:rPr lang="ko-KR" altLang="en-US" sz="3600" b="1" spc="-200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ko-KR" altLang="en-US" sz="3600" b="1" i="0" u="none" strike="noStrike" kern="1200" cap="none" spc="-2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여호와께서는 </a:t>
            </a:r>
            <a:endParaRPr kumimoji="0" lang="en-US" altLang="ko-KR" sz="3600" b="1" i="0" u="none" strike="noStrike" kern="1200" cap="none" spc="-2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피 흘리기를 즐기는 자와 속이는 자를 </a:t>
            </a:r>
            <a:r>
              <a:rPr kumimoji="0" lang="ko-KR" altLang="en-US" sz="3600" b="1" i="0" u="none" strike="noStrike" kern="1200" cap="none" spc="-2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싫어하시나이다</a:t>
            </a:r>
            <a:endParaRPr kumimoji="0" lang="en-US" altLang="ko-KR" sz="3600" b="1" i="0" u="none" strike="noStrike" kern="1200" cap="none" spc="-2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destroy those who tell lies. The bloodthirsty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deceitful you, LORD, detest.</a:t>
            </a:r>
          </a:p>
        </p:txBody>
      </p:sp>
    </p:spTree>
    <p:extLst>
      <p:ext uri="{BB962C8B-B14F-4D97-AF65-F5344CB8AC3E}">
        <p14:creationId xmlns:p14="http://schemas.microsoft.com/office/powerpoint/2010/main" val="15678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3D15319-6932-4B50-AD4E-000620F5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오직 나는 주의 풍성한 사랑을 힘입어 주의 집에 들어가 주를 경외함으로 성전을 향하며 </a:t>
            </a:r>
            <a:r>
              <a:rPr lang="ko-KR" altLang="en-US" sz="3600" b="1" spc="-150" dirty="0" err="1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예배하리이다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I, by your great love, can come into your house;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reverence I bow down toward your holy temple.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여호와여 나의 원수들로 말미암아 주의 의로 </a:t>
            </a:r>
            <a:endParaRPr lang="en-US" altLang="ko-KR" sz="3600" b="1" spc="-150" dirty="0">
              <a:solidFill>
                <a:srgbClr val="FBFF6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나를 인도하시고 주의 길을 내 목전에 곧게 하소서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Lead me, </a:t>
            </a:r>
            <a:r>
              <a:rPr lang="en-US" altLang="ko-KR" sz="3200" b="1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in your righteousness because of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enemies—make your way straight before me.</a:t>
            </a:r>
          </a:p>
        </p:txBody>
      </p:sp>
    </p:spTree>
    <p:extLst>
      <p:ext uri="{BB962C8B-B14F-4D97-AF65-F5344CB8AC3E}">
        <p14:creationId xmlns:p14="http://schemas.microsoft.com/office/powerpoint/2010/main" val="4089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257</Words>
  <Application>Microsoft Office PowerPoint</Application>
  <PresentationFormat>와이드스크린</PresentationFormat>
  <Paragraphs>38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13</cp:revision>
  <dcterms:created xsi:type="dcterms:W3CDTF">2021-03-09T05:25:12Z</dcterms:created>
  <dcterms:modified xsi:type="dcterms:W3CDTF">2021-04-23T19:52:14Z</dcterms:modified>
</cp:coreProperties>
</file>