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  <p:sldId id="155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40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시편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96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(Psalm 96)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2DF15962-BDBC-4339-B0FA-B001373344A4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CF4F8652-B686-46B8-9598-4339CAF6BBFB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7D161984-B6AA-4C26-9254-3AACD0A788E4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5D561003-DADB-4CBE-8EB2-03DE7BFBFBEE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67A5915C-86C7-4AB7-9840-6F6F52484D0C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B4446D46-3E48-4ED0-B1B7-A54487EEB731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A9FF2B76-C002-41BB-B7AD-2D343A6B9779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03F89CBF-6EC0-436E-9F85-AA0F6B4305FA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7537B2A4-53F8-474C-A3A1-43E0DD15ACBE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91059611-8829-4C03-A0A4-CE75FE42C1AF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4D99B24-F2FB-4A9D-A5D0-C3FC01B38088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새 노래로 여호와께 노래하라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온 땅이여 여호와께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노래할지어다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Sing to the </a:t>
            </a:r>
            <a:r>
              <a:rPr lang="en-US" altLang="ko-KR" sz="3200" b="1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a new song;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sing to the LORD, all the earth.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여호와께 노래하여 그의 이름을 송축하며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구원을 날마다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전파할지어다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Sing to the LORD, praise his name;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proclaim his salvation day after day.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영광을 백성들 가운데에</a:t>
            </a:r>
            <a:r>
              <a:rPr kumimoji="0" lang="en-US" altLang="ko-KR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기이한 행적을 만민 가운데에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선포할지어다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Declare his glory among the nations,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his marvelous deeds among all peoples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만국의 모든 신들은 우상들이지만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여호와께서는 하늘을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지으셨음이로다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all the gods of the nations are idols,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but the LORD made the heavens.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존귀와 위엄이 그의 앞에 있으며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Splendor and majesty are before him;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능력과 아름다움이 그의 성소에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있도다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strength and glory are in his sanctuary.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아름답고 거룩한 것으로 여호와께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예배할지어다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Worship the LORD in the splendor of his holiness;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온 땅이여 그 앞에서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떨지어다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tremble before him, all the earth.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하늘은 기뻐하고 땅은 즐거워하며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바다와 거기에 충만한 것이 외치고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Let the heavens rejoice, let the earth be glad;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let the sea resound, and all that is in it.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밭과 그 가운데에 있는 모든 것은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즐거워할지로다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Let the fields be jubilant, and everything in them;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50631" y="0"/>
            <a:ext cx="11210192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5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 때 숲의 모든 나무들이 여호와 앞에서 즐거이 </a:t>
            </a:r>
            <a:r>
              <a:rPr kumimoji="0" lang="ko-KR" altLang="en-US" sz="3600" b="1" i="0" u="none" strike="noStrike" kern="1200" cap="none" spc="-35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노래하리니</a:t>
            </a:r>
            <a:r>
              <a:rPr kumimoji="0" lang="ko-KR" altLang="en-US" sz="3600" b="1" i="0" u="none" strike="noStrike" kern="1200" cap="none" spc="-35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35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let all the trees of the forest sing for joy.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임하시되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땅을 심판하러 임하실 것임이라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he comes, he comes to judge the earth.</a:t>
            </a:r>
          </a:p>
        </p:txBody>
      </p:sp>
    </p:spTree>
    <p:extLst>
      <p:ext uri="{BB962C8B-B14F-4D97-AF65-F5344CB8AC3E}">
        <p14:creationId xmlns:p14="http://schemas.microsoft.com/office/powerpoint/2010/main" val="84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그가 의로 세계를 심판하시며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진실하심으로 백성을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심판하시리로다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will judge the world in righteousness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the peoples in his faithfulness.</a:t>
            </a:r>
          </a:p>
        </p:txBody>
      </p:sp>
    </p:spTree>
    <p:extLst>
      <p:ext uri="{BB962C8B-B14F-4D97-AF65-F5344CB8AC3E}">
        <p14:creationId xmlns:p14="http://schemas.microsoft.com/office/powerpoint/2010/main" val="201013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276</Words>
  <Application>Microsoft Office PowerPoint</Application>
  <PresentationFormat>와이드스크린</PresentationFormat>
  <Paragraphs>50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10</cp:revision>
  <dcterms:created xsi:type="dcterms:W3CDTF">2021-03-09T05:25:12Z</dcterms:created>
  <dcterms:modified xsi:type="dcterms:W3CDTF">2021-04-23T19:58:38Z</dcterms:modified>
</cp:coreProperties>
</file>