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548" r:id="rId2"/>
    <p:sldId id="1539" r:id="rId3"/>
    <p:sldId id="1549" r:id="rId4"/>
    <p:sldId id="1550" r:id="rId5"/>
    <p:sldId id="155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582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793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610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25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883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067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28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59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086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164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82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987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70C62F09-86F0-402D-948D-69248E19A0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0E6B4FF-26B0-4C4F-94EF-EDBCEA437F0F}"/>
              </a:ext>
            </a:extLst>
          </p:cNvPr>
          <p:cNvSpPr/>
          <p:nvPr/>
        </p:nvSpPr>
        <p:spPr>
          <a:xfrm>
            <a:off x="0" y="5347503"/>
            <a:ext cx="12192001" cy="1510497"/>
          </a:xfrm>
          <a:prstGeom prst="rect">
            <a:avLst/>
          </a:prstGeom>
          <a:solidFill>
            <a:schemeClr val="accent1">
              <a:lumMod val="50000"/>
              <a:alpha val="49804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2" name="직사각형 2">
            <a:extLst>
              <a:ext uri="{FF2B5EF4-FFF2-40B4-BE49-F238E27FC236}">
                <a16:creationId xmlns:a16="http://schemas.microsoft.com/office/drawing/2014/main" id="{EF4A915B-1905-4A4D-B59B-9844F203DFDC}"/>
              </a:ext>
            </a:extLst>
          </p:cNvPr>
          <p:cNvSpPr/>
          <p:nvPr/>
        </p:nvSpPr>
        <p:spPr>
          <a:xfrm>
            <a:off x="1" y="5340971"/>
            <a:ext cx="12191999" cy="1517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제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44</a:t>
            </a:r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번 시편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100</a:t>
            </a:r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편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(Psalm 100)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E55EAB07-BB24-4D15-8899-4A3A235D3B29}"/>
              </a:ext>
            </a:extLst>
          </p:cNvPr>
          <p:cNvGrpSpPr/>
          <p:nvPr/>
        </p:nvGrpSpPr>
        <p:grpSpPr>
          <a:xfrm>
            <a:off x="4499093" y="1922205"/>
            <a:ext cx="3193816" cy="1206722"/>
            <a:chOff x="4767417" y="2935056"/>
            <a:chExt cx="3193816" cy="1206722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7825EF26-1F27-48D4-988D-BC75A410988E}"/>
                </a:ext>
              </a:extLst>
            </p:cNvPr>
            <p:cNvGrpSpPr/>
            <p:nvPr/>
          </p:nvGrpSpPr>
          <p:grpSpPr>
            <a:xfrm>
              <a:off x="4767417" y="2935056"/>
              <a:ext cx="2028749" cy="1206722"/>
              <a:chOff x="4723566" y="2769956"/>
              <a:chExt cx="2028749" cy="1206722"/>
            </a:xfrm>
          </p:grpSpPr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01C2526A-0066-4117-8B78-D5B143BD2749}"/>
                  </a:ext>
                </a:extLst>
              </p:cNvPr>
              <p:cNvSpPr/>
              <p:nvPr/>
            </p:nvSpPr>
            <p:spPr>
              <a:xfrm>
                <a:off x="4723566" y="2769956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교</a:t>
                </a:r>
              </a:p>
            </p:txBody>
          </p:sp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2269B330-26D5-45FF-BF35-5E6604612E14}"/>
                  </a:ext>
                </a:extLst>
              </p:cNvPr>
              <p:cNvSpPr/>
              <p:nvPr/>
            </p:nvSpPr>
            <p:spPr>
              <a:xfrm>
                <a:off x="5835403" y="3308109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독</a:t>
                </a:r>
              </a:p>
            </p:txBody>
          </p:sp>
        </p:grpSp>
        <p:sp>
          <p:nvSpPr>
            <p:cNvPr id="31" name="직사각형 2">
              <a:extLst>
                <a:ext uri="{FF2B5EF4-FFF2-40B4-BE49-F238E27FC236}">
                  <a16:creationId xmlns:a16="http://schemas.microsoft.com/office/drawing/2014/main" id="{44A82D3C-E83F-49B5-96D1-2B73D69986C3}"/>
                </a:ext>
              </a:extLst>
            </p:cNvPr>
            <p:cNvSpPr/>
            <p:nvPr/>
          </p:nvSpPr>
          <p:spPr>
            <a:xfrm>
              <a:off x="7044321" y="3059039"/>
              <a:ext cx="916912" cy="6685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Batang" panose="02030600000101010101" pitchFamily="18" charset="-127"/>
                  <a:ea typeface="Batang" panose="02030600000101010101" pitchFamily="18" charset="-127"/>
                </a:rPr>
                <a:t>문</a:t>
              </a:r>
            </a:p>
          </p:txBody>
        </p:sp>
      </p:grp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692D2D49-45B2-4F09-A5BE-F4FFF604ADE1}"/>
              </a:ext>
            </a:extLst>
          </p:cNvPr>
          <p:cNvCxnSpPr>
            <a:cxnSpLocks/>
          </p:cNvCxnSpPr>
          <p:nvPr/>
        </p:nvCxnSpPr>
        <p:spPr>
          <a:xfrm>
            <a:off x="6089948" y="1910813"/>
            <a:ext cx="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B120E041-3541-4A31-B370-CF7B44F88D55}"/>
              </a:ext>
            </a:extLst>
          </p:cNvPr>
          <p:cNvGrpSpPr/>
          <p:nvPr/>
        </p:nvGrpSpPr>
        <p:grpSpPr>
          <a:xfrm>
            <a:off x="3751142" y="3677965"/>
            <a:ext cx="4677612" cy="80070"/>
            <a:chOff x="4578508" y="3677965"/>
            <a:chExt cx="4677612" cy="80070"/>
          </a:xfrm>
        </p:grpSpPr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FF53AF8A-F655-4661-ADD1-D384EE4CD385}"/>
                </a:ext>
              </a:extLst>
            </p:cNvPr>
            <p:cNvCxnSpPr>
              <a:cxnSpLocks/>
              <a:stCxn id="37" idx="6"/>
              <a:endCxn id="38" idx="2"/>
            </p:cNvCxnSpPr>
            <p:nvPr/>
          </p:nvCxnSpPr>
          <p:spPr>
            <a:xfrm>
              <a:off x="4635658" y="3706540"/>
              <a:ext cx="4563312" cy="2292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4BBDC9B4-2B7F-45F2-BD0F-3F0A0085F448}"/>
                </a:ext>
              </a:extLst>
            </p:cNvPr>
            <p:cNvSpPr/>
            <p:nvPr/>
          </p:nvSpPr>
          <p:spPr>
            <a:xfrm>
              <a:off x="4578508" y="367796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D5E98CDC-2513-47CE-969F-78B62B1C79DA}"/>
                </a:ext>
              </a:extLst>
            </p:cNvPr>
            <p:cNvSpPr/>
            <p:nvPr/>
          </p:nvSpPr>
          <p:spPr>
            <a:xfrm>
              <a:off x="9198970" y="370088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9AB3E0D7-AE08-46C7-99D8-B1649BE82825}"/>
              </a:ext>
            </a:extLst>
          </p:cNvPr>
          <p:cNvSpPr txBox="1"/>
          <p:nvPr/>
        </p:nvSpPr>
        <p:spPr>
          <a:xfrm>
            <a:off x="-12104" y="3838105"/>
            <a:ext cx="122041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RESPONSIVE</a:t>
            </a:r>
            <a:r>
              <a:rPr lang="en-US" altLang="ko-KR" sz="2000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59675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온 땅이여 여호와께 즐거운 찬송을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부를지어다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Shout for joy to the </a:t>
            </a:r>
            <a:r>
              <a:rPr lang="en-US" altLang="ko-KR" sz="3200" b="1" dirty="0"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LORD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, all the earth.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기쁨으로 여호와를 섬기며 노래하면서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b="1" spc="-150" dirty="0">
                <a:solidFill>
                  <a:srgbClr val="FBFF6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그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의 앞에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나아갈지어다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Worship the LORD with gladness;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come before him with joyful songs.</a:t>
            </a:r>
          </a:p>
        </p:txBody>
      </p:sp>
    </p:spTree>
    <p:extLst>
      <p:ext uri="{BB962C8B-B14F-4D97-AF65-F5344CB8AC3E}">
        <p14:creationId xmlns:p14="http://schemas.microsoft.com/office/powerpoint/2010/main" val="1459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여호와가 우리 하나님이신 줄 너희는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알지어다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Know that the </a:t>
            </a:r>
            <a:r>
              <a:rPr lang="en-US" altLang="ko-KR" sz="3200" b="1" dirty="0"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LORD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is God.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그는 우리를 지으신 이요 우리는 그의 것이니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그의 백성이요 그의 기르시는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양이로다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It is he who made us, and we are his;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we are his people, the sheep of his pasture.</a:t>
            </a:r>
          </a:p>
        </p:txBody>
      </p:sp>
    </p:spTree>
    <p:extLst>
      <p:ext uri="{BB962C8B-B14F-4D97-AF65-F5344CB8AC3E}">
        <p14:creationId xmlns:p14="http://schemas.microsoft.com/office/powerpoint/2010/main" val="236519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감사함으로 그의 문에 들어가며 찬송함으로 그의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궁정에 들어가서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Enter his gates with thanksgiving and his courts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with praise;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그에게 감사하며 그의 이름을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송축할지어다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give thanks to him and praise his name.</a:t>
            </a:r>
          </a:p>
        </p:txBody>
      </p:sp>
    </p:spTree>
    <p:extLst>
      <p:ext uri="{BB962C8B-B14F-4D97-AF65-F5344CB8AC3E}">
        <p14:creationId xmlns:p14="http://schemas.microsoft.com/office/powerpoint/2010/main" val="400500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여호와는 선하시니 그의 인자하심이 영원하고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For the LORD is good and his love endures forever;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그의 성실하심이 대대에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이르리로다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his faithfulness continues through all generations.</a:t>
            </a:r>
          </a:p>
        </p:txBody>
      </p:sp>
    </p:spTree>
    <p:extLst>
      <p:ext uri="{BB962C8B-B14F-4D97-AF65-F5344CB8AC3E}">
        <p14:creationId xmlns:p14="http://schemas.microsoft.com/office/powerpoint/2010/main" val="335394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161</Words>
  <Application>Microsoft Office PowerPoint</Application>
  <PresentationFormat>와이드스크린</PresentationFormat>
  <Paragraphs>32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1" baseType="lpstr">
      <vt:lpstr>Batang</vt:lpstr>
      <vt:lpstr>Malgun Gothic</vt:lpstr>
      <vt:lpstr>Arial</vt:lpstr>
      <vt:lpstr>Calibri</vt:lpstr>
      <vt:lpstr>Calibri Light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Hyeon</dc:creator>
  <cp:lastModifiedBy>Hyeon</cp:lastModifiedBy>
  <cp:revision>9</cp:revision>
  <dcterms:created xsi:type="dcterms:W3CDTF">2021-03-09T05:25:12Z</dcterms:created>
  <dcterms:modified xsi:type="dcterms:W3CDTF">2021-04-23T19:59:02Z</dcterms:modified>
</cp:coreProperties>
</file>