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548" r:id="rId2"/>
    <p:sldId id="1539" r:id="rId3"/>
    <p:sldId id="1549" r:id="rId4"/>
    <p:sldId id="1550" r:id="rId5"/>
    <p:sldId id="1551" r:id="rId6"/>
    <p:sldId id="155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82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93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10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25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83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67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28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59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86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64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82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8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70C62F09-86F0-402D-948D-69248E19A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0E6B4FF-26B0-4C4F-94EF-EDBCEA437F0F}"/>
              </a:ext>
            </a:extLst>
          </p:cNvPr>
          <p:cNvSpPr/>
          <p:nvPr/>
        </p:nvSpPr>
        <p:spPr>
          <a:xfrm>
            <a:off x="0" y="5347503"/>
            <a:ext cx="12192001" cy="1510497"/>
          </a:xfrm>
          <a:prstGeom prst="rect">
            <a:avLst/>
          </a:prstGeom>
          <a:solidFill>
            <a:schemeClr val="accent1">
              <a:lumMod val="5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EF4A915B-1905-4A4D-B59B-9844F203DFDC}"/>
              </a:ext>
            </a:extLst>
          </p:cNvPr>
          <p:cNvSpPr/>
          <p:nvPr/>
        </p:nvSpPr>
        <p:spPr>
          <a:xfrm>
            <a:off x="1" y="5340971"/>
            <a:ext cx="12191999" cy="15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제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55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번 시편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127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편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(Psalm 127)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009C702D-0301-42AD-9E5A-28E9EF8D7D13}"/>
              </a:ext>
            </a:extLst>
          </p:cNvPr>
          <p:cNvGrpSpPr/>
          <p:nvPr/>
        </p:nvGrpSpPr>
        <p:grpSpPr>
          <a:xfrm>
            <a:off x="4499093" y="1922205"/>
            <a:ext cx="3193816" cy="1206722"/>
            <a:chOff x="4767417" y="2935056"/>
            <a:chExt cx="3193816" cy="1206722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6242BC3F-1474-4E5D-8EA7-4708BED380E7}"/>
                </a:ext>
              </a:extLst>
            </p:cNvPr>
            <p:cNvGrpSpPr/>
            <p:nvPr/>
          </p:nvGrpSpPr>
          <p:grpSpPr>
            <a:xfrm>
              <a:off x="4767417" y="2935056"/>
              <a:ext cx="2028749" cy="1206722"/>
              <a:chOff x="4723566" y="2769956"/>
              <a:chExt cx="2028749" cy="1206722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F701C865-63E2-48C2-870A-8CF4446E1FC6}"/>
                  </a:ext>
                </a:extLst>
              </p:cNvPr>
              <p:cNvSpPr/>
              <p:nvPr/>
            </p:nvSpPr>
            <p:spPr>
              <a:xfrm>
                <a:off x="4723566" y="2769956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교</a:t>
                </a: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A2B2738D-CEFC-4A14-9820-B88EB1204AD5}"/>
                  </a:ext>
                </a:extLst>
              </p:cNvPr>
              <p:cNvSpPr/>
              <p:nvPr/>
            </p:nvSpPr>
            <p:spPr>
              <a:xfrm>
                <a:off x="5835403" y="3308109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독</a:t>
                </a:r>
              </a:p>
            </p:txBody>
          </p:sp>
        </p:grpSp>
        <p:sp>
          <p:nvSpPr>
            <p:cNvPr id="31" name="직사각형 2">
              <a:extLst>
                <a:ext uri="{FF2B5EF4-FFF2-40B4-BE49-F238E27FC236}">
                  <a16:creationId xmlns:a16="http://schemas.microsoft.com/office/drawing/2014/main" id="{8F29FE32-E298-41C6-849B-75B5F25885A0}"/>
                </a:ext>
              </a:extLst>
            </p:cNvPr>
            <p:cNvSpPr/>
            <p:nvPr/>
          </p:nvSpPr>
          <p:spPr>
            <a:xfrm>
              <a:off x="7044321" y="3059039"/>
              <a:ext cx="916912" cy="668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Batang" panose="02030600000101010101" pitchFamily="18" charset="-127"/>
                  <a:ea typeface="Batang" panose="02030600000101010101" pitchFamily="18" charset="-127"/>
                </a:rPr>
                <a:t>문</a:t>
              </a:r>
            </a:p>
          </p:txBody>
        </p:sp>
      </p:grp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ED6ED7E8-390D-4BF1-BC64-EE1D73A339AF}"/>
              </a:ext>
            </a:extLst>
          </p:cNvPr>
          <p:cNvCxnSpPr>
            <a:cxnSpLocks/>
          </p:cNvCxnSpPr>
          <p:nvPr/>
        </p:nvCxnSpPr>
        <p:spPr>
          <a:xfrm>
            <a:off x="6089948" y="1910813"/>
            <a:ext cx="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7B54A95C-A1DF-480A-B87E-16D0B1BA8CDF}"/>
              </a:ext>
            </a:extLst>
          </p:cNvPr>
          <p:cNvGrpSpPr/>
          <p:nvPr/>
        </p:nvGrpSpPr>
        <p:grpSpPr>
          <a:xfrm>
            <a:off x="3751142" y="3677965"/>
            <a:ext cx="4677612" cy="80070"/>
            <a:chOff x="4578508" y="3677965"/>
            <a:chExt cx="4677612" cy="80070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AD1B00B9-292C-4ECF-A455-10BA1FFF808E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>
              <a:off x="4635658" y="3706540"/>
              <a:ext cx="4563312" cy="2292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1833541A-11D9-4342-9C67-44A0AEC0BBA1}"/>
                </a:ext>
              </a:extLst>
            </p:cNvPr>
            <p:cNvSpPr/>
            <p:nvPr/>
          </p:nvSpPr>
          <p:spPr>
            <a:xfrm>
              <a:off x="4578508" y="367796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C38BA24D-4A39-4A2C-9926-CF31D881FB3F}"/>
                </a:ext>
              </a:extLst>
            </p:cNvPr>
            <p:cNvSpPr/>
            <p:nvPr/>
          </p:nvSpPr>
          <p:spPr>
            <a:xfrm>
              <a:off x="9198970" y="370088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6FB97B1-92D4-4146-9B77-A5A30C8047CF}"/>
              </a:ext>
            </a:extLst>
          </p:cNvPr>
          <p:cNvSpPr txBox="1"/>
          <p:nvPr/>
        </p:nvSpPr>
        <p:spPr>
          <a:xfrm>
            <a:off x="-12104" y="3838105"/>
            <a:ext cx="12204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RESPONSIVE</a:t>
            </a:r>
            <a:r>
              <a:rPr lang="en-US" altLang="ko-KR" sz="2000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5967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여호와께서 집을 세우지 아니하시면 세우는 자의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수고가 헛되며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Unless the LORD builds the house, 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 builders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labor in vain.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여호와께서 성을 지키지 아니하시면 파수꾼의 깨어 있음이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헛되도다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Unless the </a:t>
            </a:r>
            <a:r>
              <a:rPr lang="en-US" altLang="ko-KR" sz="3200" b="1" dirty="0">
                <a:solidFill>
                  <a:srgbClr val="FBFF6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LORD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watches over the city, the guards stand watch in vain.</a:t>
            </a:r>
          </a:p>
        </p:txBody>
      </p:sp>
    </p:spTree>
    <p:extLst>
      <p:ext uri="{BB962C8B-B14F-4D97-AF65-F5344CB8AC3E}">
        <p14:creationId xmlns:p14="http://schemas.microsoft.com/office/powerpoint/2010/main" val="145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너희가 일찍이 일어나고 늦게 누우며 수고의 떡을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먹음이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헛되도다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In vain you rise early and stay up late, toiling for food to eat—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그러므로 여호와께서 그의 사랑하시는 자에게는 잠을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주시는도다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for he grants sleep to those he loves.</a:t>
            </a:r>
          </a:p>
        </p:txBody>
      </p:sp>
    </p:spTree>
    <p:extLst>
      <p:ext uri="{BB962C8B-B14F-4D97-AF65-F5344CB8AC3E}">
        <p14:creationId xmlns:p14="http://schemas.microsoft.com/office/powerpoint/2010/main" val="23651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보라 자식들은 여호와의 기업이요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Children are a heritage from the </a:t>
            </a:r>
            <a:r>
              <a:rPr lang="en-US" altLang="ko-KR" sz="3200" b="1" dirty="0"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LORD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태의 열매는 그의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상급이로다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offspring a reward from him.</a:t>
            </a:r>
          </a:p>
        </p:txBody>
      </p:sp>
    </p:spTree>
    <p:extLst>
      <p:ext uri="{BB962C8B-B14F-4D97-AF65-F5344CB8AC3E}">
        <p14:creationId xmlns:p14="http://schemas.microsoft.com/office/powerpoint/2010/main" val="40050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젊은 자의 자식은 장사의 수중의 화살 같으니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Like arrows in the hands of a warrior are children born in one’s youth.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이것이 그의 화살통에 가득한 자는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복되도다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Blessed is the man whose quiver is full of them.</a:t>
            </a:r>
          </a:p>
        </p:txBody>
      </p:sp>
    </p:spTree>
    <p:extLst>
      <p:ext uri="{BB962C8B-B14F-4D97-AF65-F5344CB8AC3E}">
        <p14:creationId xmlns:p14="http://schemas.microsoft.com/office/powerpoint/2010/main" val="213995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그들이 성문에서 그들의 원수와 담판할 때에 수치를 당하지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아니하리로다</a:t>
            </a:r>
            <a:endParaRPr kumimoji="0" lang="ko-KR" altLang="en-US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They will not be put to shame when they contend with their opponents in court.</a:t>
            </a:r>
          </a:p>
        </p:txBody>
      </p:sp>
    </p:spTree>
    <p:extLst>
      <p:ext uri="{BB962C8B-B14F-4D97-AF65-F5344CB8AC3E}">
        <p14:creationId xmlns:p14="http://schemas.microsoft.com/office/powerpoint/2010/main" val="301212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187</Words>
  <Application>Microsoft Office PowerPoint</Application>
  <PresentationFormat>와이드스크린</PresentationFormat>
  <Paragraphs>32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Batang</vt:lpstr>
      <vt:lpstr>Malgun Gothic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Hyeon</dc:creator>
  <cp:lastModifiedBy>Hyeon</cp:lastModifiedBy>
  <cp:revision>9</cp:revision>
  <dcterms:created xsi:type="dcterms:W3CDTF">2021-03-09T05:25:12Z</dcterms:created>
  <dcterms:modified xsi:type="dcterms:W3CDTF">2021-04-23T19:59:55Z</dcterms:modified>
</cp:coreProperties>
</file>