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56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128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128)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0C46C9D8-49CC-4FE0-A5A1-39244B3C5D81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DA63869-4AC5-4504-BFCD-EDB8AA43A8D6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339E2200-F79A-4FAF-BECD-1582C1E3E585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ED97CA0B-1E7F-41D1-AD1A-0A339A1904F1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069EC6EA-2B8A-4162-B8FA-3B7261C65501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6F7773BB-A8A5-45D0-85C9-E25E145075B2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796FBEB-BBCC-4D48-A44B-D752F5AA0D13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8D4D422F-CC50-45E9-877E-3A148CDDAC4D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2EA09D7-E72A-4954-846B-EA3658245720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626AABE-B5C2-4848-8DFC-2B9B1C8EC890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CC3F5F6-3DAC-45C5-BE97-D487C4F5D909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여호와를 경외하며 그의 길을 걷는 자마다 복이 </a:t>
            </a:r>
            <a:r>
              <a:rPr kumimoji="0" lang="ko-KR" altLang="en-US" sz="3600" b="1" i="0" u="none" strike="noStrike" kern="1200" cap="none" spc="-2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있도다</a:t>
            </a: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Blessed are all who fear the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who walk in obedience to him.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네가 네 손이 수고한 대로 먹을 것이라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네가 복되고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형통하리로다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will eat the fruit of your labor;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blessings and prosperity will be yours.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2801" y="0"/>
            <a:ext cx="10871200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집 안방에 있는 네 아내는 결실한 포도나무 같으며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3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Your wife will be like a fruitful vine within your house;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식탁에 둘러 앉은 자식들은 어린 감람나무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같으리로다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6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your children will be like olive shoots around your table.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여호와를 경외하는 자는 이같이 복을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얻으리로다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Yes, this will be the blessing for the man who fears the LORD.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 시온에서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네게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복을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주실지어다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May the LORD bless you from Zion;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너는 평생에 예루살렘의 번영을 보며 네 자식의 자식을 </a:t>
            </a:r>
            <a:r>
              <a:rPr kumimoji="0" lang="ko-KR" altLang="en-US" sz="3600" b="1" i="0" u="none" strike="noStrike" kern="1200" cap="none" spc="-20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볼지어다</a:t>
            </a: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7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may you see the prosperity of Jerusalem all the days of your life. May you live to see your children’s children—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이스라엘에게 평</a:t>
            </a:r>
            <a:r>
              <a:rPr lang="ko-KR" altLang="en-US" sz="3600" b="1" spc="-150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강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있을지로다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peace be on Israel.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179</Words>
  <Application>Microsoft Office PowerPoint</Application>
  <PresentationFormat>와이드스크린</PresentationFormat>
  <Paragraphs>28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9</cp:revision>
  <dcterms:created xsi:type="dcterms:W3CDTF">2021-03-09T05:25:12Z</dcterms:created>
  <dcterms:modified xsi:type="dcterms:W3CDTF">2021-04-23T19:59:59Z</dcterms:modified>
</cp:coreProperties>
</file>