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58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133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133)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E4728EA-8F1D-4C20-AB8F-E5C40D739B9E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F14BD000-4009-4E4F-A67B-B6CD6684DC82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EE1245B0-E493-4451-A960-6B50BF484DF2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F8494776-FCFA-4997-8446-954E1B257D60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12647FF1-C9E2-4B27-9A10-DC71F6BE5ED6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83A2B57-A4BC-469C-93ED-F2B723C95B29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BAB6179-6D81-450C-9208-8CFBB3ED48C6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979036F0-F2B3-4005-BDD3-5A7725C3E786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881E6F0F-C929-4D29-BA3E-C77CFAAD24C0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FD04EB54-5D64-4CC8-8818-65D1F9AC2627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C4A032F-6023-4C56-BAD3-C291ED8E9A9E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보라 형제가 연합하여 동거함이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when God’s people live together in unity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어찌 그리 선하고 아름다운고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How good and pleasant it is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머리에 있는 보배로운 기름이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It is like precious oil poured on the head,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kern="1200" cap="none" spc="-23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수염 곧 아론의 수염에 흘러서 그의 옷깃까지 </a:t>
            </a:r>
            <a:r>
              <a:rPr kumimoji="0" lang="ko-KR" altLang="en-US" sz="3600" b="1" i="0" u="none" kern="1200" cap="none" spc="-230" normalizeH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내림같고</a:t>
            </a:r>
            <a:endParaRPr kumimoji="0" lang="en-US" altLang="ko-KR" sz="3600" b="1" i="0" u="none" kern="1200" cap="none" spc="-23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running down on the beard, running down on Aaron’s beard, down on the collar of his robe.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헐몬의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이슬이 시온의 산들에 내림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같도다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It is as if the dew of Hermon were falling on Mount Zion.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거기서 여호와께서 복을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명령하셨나니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곧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영생이로다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there the </a:t>
            </a:r>
            <a:r>
              <a:rPr lang="en-US" altLang="ko-KR" sz="3200" b="1" dirty="0">
                <a:solidFill>
                  <a:srgbClr val="FBFF6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bestows his blessing, even life forevermore.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117</Words>
  <Application>Microsoft Office PowerPoint</Application>
  <PresentationFormat>와이드스크린</PresentationFormat>
  <Paragraphs>21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9</cp:revision>
  <dcterms:created xsi:type="dcterms:W3CDTF">2021-03-09T05:25:12Z</dcterms:created>
  <dcterms:modified xsi:type="dcterms:W3CDTF">2021-04-23T20:00:14Z</dcterms:modified>
</cp:coreProperties>
</file>