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60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시편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139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(Psalm 139)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872D2C90-4D03-4827-B910-5CF92D02FE99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5874E68E-4BA6-4CE1-B050-B78DE8DCCCFB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F553DDE5-B8AE-4C53-9E28-BC3F90862ACC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51E0F844-7891-436D-9554-2C8643A816A2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11C8E15A-B602-4E82-B9B5-C0D65BE137F7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9CBB98AB-664F-405E-BE71-B1DE8D5E2A89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EC0EF438-E430-4C53-A4B4-91969259F664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DEDAEF27-0827-4F38-9459-C1754D085A3D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823587A8-D5F9-4187-AEDE-B277B6AFFEBC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67C609E2-B54B-46E7-859C-BE857431006F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5B8BB40-975E-4B0D-BD58-1AF78C469D41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7315" y="0"/>
            <a:ext cx="10736614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8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여호와여 주께서 나를 살펴 보셨으므로 나를 </a:t>
            </a:r>
            <a:r>
              <a:rPr kumimoji="0" lang="ko-KR" altLang="en-US" sz="3600" b="1" i="0" u="none" strike="noStrike" kern="1200" cap="none" spc="-28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아시나이다</a:t>
            </a:r>
            <a:r>
              <a:rPr kumimoji="0" lang="ko-KR" altLang="en-US" sz="3600" b="1" i="0" u="none" strike="noStrike" kern="1200" cap="none" spc="-28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28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have searched me, </a:t>
            </a:r>
            <a:r>
              <a:rPr lang="en-US" altLang="ko-KR" sz="3200" b="1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and you know me.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주께서 내가 앉고 일어섬을 아시고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멀리서도 나의 생각을 밝히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아시오며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know when I sit and when I rise;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perceive my thoughts from afar.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나의 모든 길과 내가 눕는 것을 살펴 보셨으므로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나의 모든 행위를 익히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아시오니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discern my going out and my lying down;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are familiar with all my ways.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여호와여 내 혀의 말을 알지 못하시는 것이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하나도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없으시니이다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Before a word is on my tongue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you, LORD, know it completely.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주의 영을 떠나 어디로 가며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주의 앞에서 어디로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피하리이까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Where can I go from your Spirit?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Where can I flee from your presence?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하늘에 올라갈지라도 거기 계시며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스올에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내 자리를 펼지라도 거기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계시니이다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If I go up to the heavens, you are there;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if I make my bed in the depths, you are there.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새벽 날개를 치며 바다 끝에 가서 거주 할지라도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If I rise on the wings of the dawn,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if I settle on the far side of the sea,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거기서도 주의 손이 나를 인도하시며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주의 오른손이 나를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붙드시리이다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even there your hand will guide me,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your right hand will hold me fast.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하나님이여 나를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살피사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내 마음을 </a:t>
            </a:r>
            <a:r>
              <a:rPr lang="ko-KR" altLang="en-US" sz="3600" b="1" spc="-150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아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시며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나를 시험하사 내 뜻을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아옵소서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Search me, God, and know my heart;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test me and know my anxious thoughts.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내게 무슨 악한 행위가 있나 보시고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나를 영원한 길로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인도하소서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See if there is any offensive way in me,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lead me in the way everlasting.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291</Words>
  <Application>Microsoft Office PowerPoint</Application>
  <PresentationFormat>와이드스크린</PresentationFormat>
  <Paragraphs>48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10</cp:revision>
  <dcterms:created xsi:type="dcterms:W3CDTF">2021-03-09T05:25:12Z</dcterms:created>
  <dcterms:modified xsi:type="dcterms:W3CDTF">2021-04-23T20:00:23Z</dcterms:modified>
</cp:coreProperties>
</file>