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  <p:sldId id="155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61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시편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142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(Psalm 142)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9402AB86-C943-445B-9178-474BACA32249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D09A26CB-312E-40AB-BCB9-58DC9C0237FD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DCF02F89-7DA7-4BEB-9995-0F8D2FF51CF2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30C17213-7DAA-4B60-B84F-7FA8553319D8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4E80CCCF-6D08-45E8-B054-D14BABCE0E26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7A93210B-5CDE-4D35-B99E-36E50747D9E6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4FA315C-8A9C-4E78-B2E1-3E40D0F98346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9958B4C4-76BE-4928-AE8B-EDE08E9A7244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964AC74C-9461-4475-8AB5-E7E9E34F46E8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E86694DD-849B-4DAF-87DA-2F13D420F2D5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FDC6E18-5C74-4281-A304-4AE4D3CAEA9B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소리 내어 여호와께 부르짖으며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cry aloud to the </a:t>
            </a:r>
            <a:r>
              <a:rPr lang="en-US" altLang="ko-KR" sz="3200" b="1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소리 내어 여호와께 </a:t>
            </a:r>
            <a:r>
              <a:rPr lang="ko-KR" altLang="en-US" sz="3600" b="1" spc="-150" dirty="0" err="1">
                <a:solidFill>
                  <a:srgbClr val="FBFF6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간구하는도다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lift up my voice to the LORD for mercy.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내 원통함을 그의 앞에 토로하며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pour out before him my complaint;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우환을 그의 앞에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진술하는도다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before him I tell my trouble.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64371" y="0"/>
            <a:ext cx="10977562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영이 내 속에서 상할 때에도 주께서 내 길을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아셨나이다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When my spirit grows faint within me, it is you who watch over my way.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가는 길에 그들이 나를 잡으려고 </a:t>
            </a:r>
            <a:r>
              <a:rPr kumimoji="0" lang="ko-KR" altLang="en-US" sz="3600" b="1" i="0" u="none" strike="noStrike" kern="1200" cap="none" spc="-300" normalizeH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올무를</a:t>
            </a:r>
            <a:r>
              <a:rPr kumimoji="0" lang="ko-KR" altLang="en-US" sz="3600" b="1" i="0" u="none" strike="noStrike" kern="1200" cap="none" spc="-30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r>
              <a:rPr kumimoji="0" lang="ko-KR" altLang="en-US" sz="3600" b="1" i="0" u="none" strike="noStrike" kern="1200" cap="none" spc="-300" normalizeH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숨겼나이다</a:t>
            </a:r>
            <a:endParaRPr kumimoji="0" lang="en-US" altLang="ko-KR" sz="3600" b="1" i="0" u="none" strike="noStrike" kern="1200" cap="none" spc="-300" normalizeH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3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 the path where I walk people have hidden a snare for me.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오른쪽을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살펴보소서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나를 아는 이도 없고 나의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피난처도 없고</a:t>
            </a:r>
            <a:r>
              <a:rPr kumimoji="0" lang="ko-KR" altLang="en-US" sz="3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Look and see, there is no one at my right hand;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no one is concerned for me. I have no refuge;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영혼을 돌보는 이도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없나이다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no one cares for my life.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여호와여 내가 주께 부르짖어 말하기를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cry to you, LORD;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주는 나의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피난처시오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살아 있는 사람들의 땅에서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분깃이시라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하였나이다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say, “You are my refuge, my portion in the land of the living.”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나의 부르짖음을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들으소서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나는 심히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비천하니이다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Listen to my cry, for I am in desperate need;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나를 핍박하는 자들에게서 나를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건지소서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그들은 나보다 강하나이다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rescue me from those who pursue me,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they are too strong for me.</a:t>
            </a:r>
          </a:p>
        </p:txBody>
      </p:sp>
    </p:spTree>
    <p:extLst>
      <p:ext uri="{BB962C8B-B14F-4D97-AF65-F5344CB8AC3E}">
        <p14:creationId xmlns:p14="http://schemas.microsoft.com/office/powerpoint/2010/main" val="84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46314" y="0"/>
            <a:ext cx="11299371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영혼을 옥에서 이끌어 내가 주의 이름을 감사하게 하소서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5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Set me free from my prison, that I may praise your name.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주께서 나에게 갚아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주시리니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의인들이 나를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두르리이다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Then the righteous will gather about me because of your goodness to me.</a:t>
            </a:r>
          </a:p>
        </p:txBody>
      </p:sp>
    </p:spTree>
    <p:extLst>
      <p:ext uri="{BB962C8B-B14F-4D97-AF65-F5344CB8AC3E}">
        <p14:creationId xmlns:p14="http://schemas.microsoft.com/office/powerpoint/2010/main" val="3240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290</Words>
  <Application>Microsoft Office PowerPoint</Application>
  <PresentationFormat>와이드스크린</PresentationFormat>
  <Paragraphs>46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10</cp:revision>
  <dcterms:created xsi:type="dcterms:W3CDTF">2021-03-09T05:25:12Z</dcterms:created>
  <dcterms:modified xsi:type="dcterms:W3CDTF">2021-04-23T20:00:29Z</dcterms:modified>
</cp:coreProperties>
</file>