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2" r:id="rId6"/>
    <p:sldId id="155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63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시편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145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(Psalm 145)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6291F5B-8C73-4614-A390-C95B57DB3F0D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BFC1515C-DD06-4E09-90D9-758B4BE65B50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A800C6C3-45B3-47B6-BC3B-C8EE3FF42AF5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818648B5-E61A-4B68-A826-DFD99A57C136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FB6A5CC7-835A-4D80-BD4D-AEF44DE7E9BF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8C9670F2-CADB-4EED-B02B-18BA7B197E24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E16A453F-EDF1-42D6-A9C4-03A84ABE5BD8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BCC4A0DE-FB99-4DC8-9698-3195336A639B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AE699A47-3EEF-4626-B9CE-8496C9D3F604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153F91C-87A1-4F1E-9D24-B9D3C38FC079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D9C6CBD-A573-4A4C-BA7F-CEE116B0C13E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왕이신 나의 하나님이여 내가 주를 높이고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영원이 주의 이름을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송축하리이다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will exalt you, my God the King;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will praise your name for ever and ever.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날마다 주를 송축하며 영원히 주의 이름을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송축하리이다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Every day I will praise you and extol your name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ever and ever.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여호와는 위대하시니 크게 찬양할 것이라 </a:t>
            </a:r>
            <a:endParaRPr lang="en-US" altLang="ko-KR" sz="3600" b="1" spc="-150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위대하심을 측량하지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못하리로다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Great is the LORD and most worthy of praise;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his greatness no one can fathom.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대대로 주께서 행하시는 일을 크게 찬양하며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주의 능한 일을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선포하리로다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One generation commends your works to another;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they tell of your mighty acts.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68577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주의 존귀하고 영광스러운 위엄과 주의 기이한 일들을 </a:t>
            </a:r>
            <a:endParaRPr kumimoji="0" lang="en-US" altLang="ko-KR" sz="3600" b="1" i="0" u="none" strike="noStrike" kern="1200" cap="none" spc="-20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나는 작은 소리로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읊조리리이다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3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They speak of the glorious splendor of your majesty—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I will meditate on your wonderful works.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사람들은 주의 두려운 일의 권능을 말할 것이요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나도 주의 위대하심을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선포하리이다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They tell of the power of your awesome works—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I will proclaim your great deeds.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68577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spc="-150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그들이 주의 크신 은혜를 기념하여 말하며 주의 의를 </a:t>
            </a:r>
            <a:r>
              <a:rPr lang="ko-KR" altLang="en-US" sz="3600" b="1" spc="-150" dirty="0" err="1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노래하리이다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They celebrate your abundant goodness and joyfully sing of your righteousness.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여호와는 은혜로우시며 긍휼이 많으시며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노하기를 더디 하시며 인자하심이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크시도다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</a:t>
            </a:r>
            <a:r>
              <a:rPr lang="en-US" altLang="ko-KR" sz="3200" b="1" dirty="0">
                <a:solidFill>
                  <a:srgbClr val="FBFF6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is gracious and compassionate,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slow to anger and rich in love.</a:t>
            </a:r>
          </a:p>
        </p:txBody>
      </p:sp>
    </p:spTree>
    <p:extLst>
      <p:ext uri="{BB962C8B-B14F-4D97-AF65-F5344CB8AC3E}">
        <p14:creationId xmlns:p14="http://schemas.microsoft.com/office/powerpoint/2010/main" val="3906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여호와께서는 모든 것을 선대하시며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 지으신 모든 것에 긍휼을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베푸시는도다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LORD is good to all;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has compassion on all he has made.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여호와여 주께서 지으신 모든 것들이 주께 감사하며 주의 성도들이 주를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송축하리이다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All your works praise you, LORD;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your faithful people extol you.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275</Words>
  <Application>Microsoft Office PowerPoint</Application>
  <PresentationFormat>와이드스크린</PresentationFormat>
  <Paragraphs>48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9</cp:revision>
  <dcterms:created xsi:type="dcterms:W3CDTF">2021-03-09T05:25:12Z</dcterms:created>
  <dcterms:modified xsi:type="dcterms:W3CDTF">2021-04-23T20:00:40Z</dcterms:modified>
</cp:coreProperties>
</file>