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  <p:sldId id="15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72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이사야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58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(Isaiah 58)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60D0E301-5F43-4E59-BD3C-CD254ED1B1B5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6E7EC04-2168-49CC-B3F9-9C6115079A9F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B87C7915-4582-4FC2-9C21-25AA77B7C85A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D4B5F559-7FBC-42F2-9DD7-F0A4B4B0A2DB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BBDEEA73-CB0E-4464-BD4F-FD084706B6DB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83B7E9E-9D28-46C4-9BFC-ACBBAD51397E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5E53FAF-FB3A-445D-B1EB-9D14C550D855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E074975B-EEF4-44F7-972C-7CC27E40623E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63CBF35E-15EC-44CF-9997-ABBDB96CF8C8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020531DC-5DCC-4D7B-B373-3182CF46F926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3150ACF-C898-439C-ABBE-8CC408C4B4D6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66619" y="0"/>
            <a:ext cx="10995891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기뻐하는 금식은 흉악의 결박을 풀어주며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멍에의 줄을 끌러 주며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“Is not this the kind of fasting I have chosen: to loose the chains of injustice and untie the cords of the yoke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압제 당하는 자를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자유하게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모든 멍에를 꺾는 것이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아니겠느냐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set the oppressed free and break every yoke?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또 주린 자에게 네 양식을 나누어 주며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유리하는 빈민을 집에 들이며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Is it not to share your food with the hungry and to provide the poor wanderer with shelter—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헐벗은 자를 보면 입히며 또 네 골육을 피하여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스스로 숨지 아니하는 것이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아니겠느냐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3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when you see the naked, to clothe them,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3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not to turn away from your own flesh and blood?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그리하면 네 빛이 새벽 같이 비칠 것이며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치유가 급속할 것이며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your light will break forth like the dawn,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your healing will quickly appear;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공의가 네 앞에 행하고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여호와의 영광이 네 뒤에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호위하리니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your righteousness will go before you,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glory of the LORD will be your rear guard.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네가 부를 때에는 나 여호와가 응답하겠고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you will call, and the LORD will answer;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네가 부르짖을 때에는 내가 여기 있다 하리라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will cry for help, and he will say: Here am I.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만일 네가 너희 중에서 멍에와 손가락질과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허망한 말을 제하여 버리고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“If you do away with the yoke of oppression,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with the pointing finger and malicious talk,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주린 자에게 네 심정이 동하며 괴로워하는 자의 </a:t>
            </a:r>
            <a:endParaRPr lang="en-US" altLang="ko-KR" sz="3600" b="1" spc="-150" dirty="0">
              <a:solidFill>
                <a:srgbClr val="FBFF6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심정을 만족하게 하면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if you spend yourselves in behalf of the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Hungry and satisfy the needs of the oppressed,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55782" y="0"/>
            <a:ext cx="11092872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빛이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흑암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중에서 떠올라 네 어둠이 낮과 같이 될 것이며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then your light will rise in the darkness, and your night will become like the noonday.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여호와가 너를 항상 인도하여 메마른 곳에서도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영혼을 만족하게 하며 네 뼈를 견고하게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하리니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8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LORD will guide you always; he will satisfy your needs in a sun-scorched land and will strengthen your frame.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너는 물 댄 동산 같겠고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물이 끊어지지 아니하는 샘 같을 것이라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will be like a well-watered garden,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like a spring whose waters never fail.</a:t>
            </a:r>
          </a:p>
        </p:txBody>
      </p:sp>
    </p:spTree>
    <p:extLst>
      <p:ext uri="{BB962C8B-B14F-4D97-AF65-F5344CB8AC3E}">
        <p14:creationId xmlns:p14="http://schemas.microsoft.com/office/powerpoint/2010/main" val="29928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383</Words>
  <Application>Microsoft Office PowerPoint</Application>
  <PresentationFormat>와이드스크린</PresentationFormat>
  <Paragraphs>54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12</cp:revision>
  <dcterms:created xsi:type="dcterms:W3CDTF">2021-03-09T05:25:12Z</dcterms:created>
  <dcterms:modified xsi:type="dcterms:W3CDTF">2021-04-23T20:01:20Z</dcterms:modified>
</cp:coreProperties>
</file>