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73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이사야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65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장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(Isaiah 65)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A2960FD4-CD12-4D2A-A3B4-9B6901AC1BE4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E3B9BAE9-A233-47A7-95AB-77EA9B71D11D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B1C89E07-A182-4E86-824D-DE265DDC1625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C140A2AD-675C-4047-B732-8BB69DE383EE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D9BB01C4-1C5B-401A-9BC3-7B55B7782142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A0D815D6-4C19-4236-9875-B7EA9B0A4825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07D8529-5DE5-442A-B0EC-C1195E8FACD4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7C156394-2E71-4C5F-8484-A08FF3F1841D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4872824B-32E5-4A64-AAE3-28D6B282E7F9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36C1A3B-7974-4D26-834A-673CEAE282ED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BD6D890-A94F-41C6-BFCD-DB278294BA3B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보라 내가 새 하늘과 새 땅을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창조하나니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“See, I will create new heavens and a new earth.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이전 것은 기억되거나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마음에 생각나지 아니할 것이라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former things will not be remembered,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nor will they come to mind.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너희는 내가 창조하는 것으로 말미암아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what I will create,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영원히 기뻐하며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즐거워할지니라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be glad and rejoice forever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-1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20486" y="0"/>
            <a:ext cx="11201399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보라 내가 예루살렘을 즐거운 성으로 창조하며 </a:t>
            </a:r>
            <a:endParaRPr kumimoji="0" lang="en-US" altLang="ko-KR" sz="3600" b="1" i="0" u="non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 백성을 기쁨으로 삼고</a:t>
            </a:r>
            <a:r>
              <a:rPr kumimoji="0" lang="ko-KR" altLang="en-US" sz="3600" b="1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I will create Jerusalem to be a delight and its people a joy.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예루살렘을 즐거워하며 나의 백성을 </a:t>
            </a:r>
            <a:r>
              <a:rPr kumimoji="0" lang="ko-KR" altLang="en-US" sz="3600" b="1" i="0" u="non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기뻐하리니</a:t>
            </a:r>
            <a:endParaRPr kumimoji="0" lang="en-US" altLang="ko-KR" sz="3600" b="1" i="0" u="non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kern="1200" cap="none" spc="-8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will rejoice over Jerusalem and take delight in my people;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우는 소리와 부르짖는 소리가 그 가운데에서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다시는 들리지 아니할 것이며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sound of weeping and of crying will be heard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it no more.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이리와 어린 양이 함께 먹을 것이며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wolf and the lamb will feed together,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사자가 소처럼 짚을 먹을 것이며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뱀은 흙을 양식으로 삼을 것이니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the lion will eat straw like the ox,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dust will be the serpent’s food.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성산에서는 해함도 없겠고 상함도 없으리라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여호와께서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말씀하시니라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They will neither harm nor destroy on all my holy mountain,” says the LORD.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213</Words>
  <Application>Microsoft Office PowerPoint</Application>
  <PresentationFormat>와이드스크린</PresentationFormat>
  <Paragraphs>39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11</cp:revision>
  <dcterms:created xsi:type="dcterms:W3CDTF">2021-03-09T05:25:12Z</dcterms:created>
  <dcterms:modified xsi:type="dcterms:W3CDTF">2021-04-23T20:01:25Z</dcterms:modified>
</cp:coreProperties>
</file>