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78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John 14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장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(John 14)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7CA0D086-CA50-4661-BB03-04A8CC7C37C1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38F8B32-5037-49B7-AD67-3B1BEE13AB12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97BB8A61-9BCC-4A8D-AA22-13CC77599259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7341E00D-E39B-406A-ACEE-C96B8C45429C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A4CF5050-4AB1-4DB3-BD9B-0E5BF3E0C93E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5AD8CC13-5F37-4321-B24B-9092DFA6D10C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256E1F1A-5FB5-4BAB-A245-171559443E24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9C4B812D-5673-41C0-B754-9A5B124E6ADA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7CDE78A4-2542-4984-8CC3-BFA415B4EA33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57C91B6C-4B29-4B5C-9FD0-97E654D05124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03EBA06-53A1-49D8-9E8C-422B4068DFB0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너희는 마음에 근심하지 말라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하나님을 믿으니 또 나를 믿으라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Do not let your hearts be troubled.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believe in God; believe also in me.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아버지 집에 거할 곳이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많도다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그렇지 않으면 너희에게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일렀으리라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My Father’s house has many rooms;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if that were not so, would I have told you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너희를 위하여 거처를 예비하러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가노니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가서 너희를 위하여 거처를 예비하면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that I am going there to prepare a place for you? And if I go and prepare a place for you,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다시 와서 너희를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내게로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영접하여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 있는 곳에 너희도 있게 하리라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will come back and take you to be with me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that you also may be where I am.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어디로 가는지 그 길을 너희가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아느니라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know the way to the place where I am going.”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도마가 이르되 주여 주께서 어디로 가시는지 우리가 알지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못하거늘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그 길을 어찌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알겠사옵나이까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Thomas said to him, “Lord, we don’t know where you are going, so how can we know the way?”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예수께서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이르시되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내가 곧 길이요 진리요 생명이니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Jesus answered, “I am the way and the truth and the life.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나로 말미암지 않고는 아버지께로 올 자가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없느니라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No one comes to the Father except through me.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232</Words>
  <Application>Microsoft Office PowerPoint</Application>
  <PresentationFormat>와이드스크린</PresentationFormat>
  <Paragraphs>33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10</cp:revision>
  <dcterms:created xsi:type="dcterms:W3CDTF">2021-03-09T05:25:12Z</dcterms:created>
  <dcterms:modified xsi:type="dcterms:W3CDTF">2021-04-23T20:01:51Z</dcterms:modified>
</cp:coreProperties>
</file>