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80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고린도후서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장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(2 Corinthians 4)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E4A4C21D-DB6B-4641-BB7E-1D8C21944698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8AC39DB-E51E-4FAD-9E1A-61E24E450663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24275270-7C9E-4ADD-BF88-45275067EE44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FDF9AF51-71AE-4BF8-A59D-C81DECAB8A17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B69CA651-6287-4DBC-BE44-FE2ECF6F4D13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095690D1-0D48-4D38-8AEB-E29E61CEA52F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E3668D9-B345-4482-8A5F-CC4CAD3D8CFB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568FBF3E-31A9-415B-9D75-E76DB6C8747F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DC743545-36E3-4EE8-B7CE-8AF6446A1FA8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B28386C-586B-40A4-B464-25A865489C32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C37AE01-3685-43D5-9037-E428938C8DD2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우리가 이 보배를 질그릇에 가졌으니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we have this treasure in jars of clay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심히 큰 능력은 하나님께 있고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우리에게 있지 아니함을 알게 하려 함이라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 show that this all-surpassing power is from God and not from us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우리가 사방으로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우겨쌈을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당하여도 싸이지 아니하며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We are hard pressed on every side, but not crushed;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답답한 일을 당하여도 낙심하지 아니하며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perplexed, but not in despair;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박해를 받아도 버린 바 되지 아니하며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persecuted, but not abandoned;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거꾸러뜨림을 당하여도 망하지 아니하고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struck down, but not destroyed.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1274" y="0"/>
            <a:ext cx="10682780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우리가 항상 예수의 죽음을 몸에 짊어짐은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6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We always carry around in our body the death of Jesus,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예수의 생명이 또한 우리 몸에 나타나게 하려 함이라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1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 that the life of Jesus may also be revealed in our body.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98765" y="0"/>
            <a:ext cx="11274828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살아 있는 자가 항상 예수를 위하여 죽음에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넘겨짐은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we who are alive are always being given over to death for Jesus’ sake,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예수의 생명이 또한 우리 죽을 육체에 나타나게 하려 함이라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 that his life may also be revealed in our mortal body.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197</Words>
  <Application>Microsoft Office PowerPoint</Application>
  <PresentationFormat>와이드스크린</PresentationFormat>
  <Paragraphs>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2021-04-23T20:02:01Z</dcterms:modified>
</cp:coreProperties>
</file>